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700" r:id="rId2"/>
    <p:sldMasterId id="2147483727" r:id="rId3"/>
  </p:sldMasterIdLst>
  <p:notesMasterIdLst>
    <p:notesMasterId r:id="rId26"/>
  </p:notesMasterIdLst>
  <p:handoutMasterIdLst>
    <p:handoutMasterId r:id="rId27"/>
  </p:handoutMasterIdLst>
  <p:sldIdLst>
    <p:sldId id="3282" r:id="rId4"/>
    <p:sldId id="3281" r:id="rId5"/>
    <p:sldId id="3250" r:id="rId6"/>
    <p:sldId id="3291" r:id="rId7"/>
    <p:sldId id="3283" r:id="rId8"/>
    <p:sldId id="3300" r:id="rId9"/>
    <p:sldId id="3303" r:id="rId10"/>
    <p:sldId id="3284" r:id="rId11"/>
    <p:sldId id="3292" r:id="rId12"/>
    <p:sldId id="3287" r:id="rId13"/>
    <p:sldId id="3289" r:id="rId14"/>
    <p:sldId id="3294" r:id="rId15"/>
    <p:sldId id="3307" r:id="rId16"/>
    <p:sldId id="3304" r:id="rId17"/>
    <p:sldId id="3308" r:id="rId18"/>
    <p:sldId id="3309" r:id="rId19"/>
    <p:sldId id="3310" r:id="rId20"/>
    <p:sldId id="3311" r:id="rId21"/>
    <p:sldId id="3312" r:id="rId22"/>
    <p:sldId id="3297" r:id="rId23"/>
    <p:sldId id="3313" r:id="rId24"/>
    <p:sldId id="3268" r:id="rId2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52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del, Christian" initials="WC" lastIdx="2" clrIdx="0">
    <p:extLst>
      <p:ext uri="{19B8F6BF-5375-455C-9EA6-DF929625EA0E}">
        <p15:presenceInfo xmlns:p15="http://schemas.microsoft.com/office/powerpoint/2012/main" userId="S-1-5-21-3732302692-2616528919-2705956484-3894" providerId="AD"/>
      </p:ext>
    </p:extLst>
  </p:cmAuthor>
  <p:cmAuthor id="2" name="Stammberger, Ralf" initials="SR" lastIdx="2" clrIdx="1">
    <p:extLst>
      <p:ext uri="{19B8F6BF-5375-455C-9EA6-DF929625EA0E}">
        <p15:presenceInfo xmlns:p15="http://schemas.microsoft.com/office/powerpoint/2012/main" userId="S-1-5-21-3732302692-2616528919-2705956484-2344" providerId="AD"/>
      </p:ext>
    </p:extLst>
  </p:cmAuthor>
  <p:cmAuthor id="3" name="Gorges-Braunwarth, Susanne" initials="GS" lastIdx="12" clrIdx="2">
    <p:extLst>
      <p:ext uri="{19B8F6BF-5375-455C-9EA6-DF929625EA0E}">
        <p15:presenceInfo xmlns:p15="http://schemas.microsoft.com/office/powerpoint/2012/main" userId="S-1-5-21-3732302692-2616528919-2705956484-33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  <a:srgbClr val="000000"/>
    <a:srgbClr val="E84C05"/>
    <a:srgbClr val="37A9FF"/>
    <a:srgbClr val="EA4B04"/>
    <a:srgbClr val="424242"/>
    <a:srgbClr val="0070C0"/>
    <a:srgbClr val="9A9A9A"/>
    <a:srgbClr val="0C0C0C"/>
    <a:srgbClr val="8F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30830-BD60-4BB0-A93A-C7DF86468C0B}" v="22" dt="2023-06-16T08:30:03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4520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as Cameran" userId="a5af106b55e07df4" providerId="Windows Live" clId="Web-{02D30830-BD60-4BB0-A93A-C7DF86468C0B}"/>
    <pc:docChg chg="modSld">
      <pc:chgData name="Matthias Cameran" userId="a5af106b55e07df4" providerId="Windows Live" clId="Web-{02D30830-BD60-4BB0-A93A-C7DF86468C0B}" dt="2023-06-16T08:30:01.169" v="20" actId="20577"/>
      <pc:docMkLst>
        <pc:docMk/>
      </pc:docMkLst>
      <pc:sldChg chg="modSp">
        <pc:chgData name="Matthias Cameran" userId="a5af106b55e07df4" providerId="Windows Live" clId="Web-{02D30830-BD60-4BB0-A93A-C7DF86468C0B}" dt="2023-06-16T08:30:01.169" v="20" actId="20577"/>
        <pc:sldMkLst>
          <pc:docMk/>
          <pc:sldMk cId="1080023564" sldId="3287"/>
        </pc:sldMkLst>
        <pc:spChg chg="mod">
          <ac:chgData name="Matthias Cameran" userId="a5af106b55e07df4" providerId="Windows Live" clId="Web-{02D30830-BD60-4BB0-A93A-C7DF86468C0B}" dt="2023-06-16T08:29:49.731" v="18" actId="20577"/>
          <ac:spMkLst>
            <pc:docMk/>
            <pc:sldMk cId="1080023564" sldId="3287"/>
            <ac:spMk id="18" creationId="{79FF415C-E6B5-C569-D589-838E4B127E99}"/>
          </ac:spMkLst>
        </pc:spChg>
        <pc:spChg chg="mod">
          <ac:chgData name="Matthias Cameran" userId="a5af106b55e07df4" providerId="Windows Live" clId="Web-{02D30830-BD60-4BB0-A93A-C7DF86468C0B}" dt="2023-06-16T08:28:23.460" v="0" actId="20577"/>
          <ac:spMkLst>
            <pc:docMk/>
            <pc:sldMk cId="1080023564" sldId="3287"/>
            <ac:spMk id="22" creationId="{A41FF5A9-2B6B-0E51-2E2E-B289EF739C5B}"/>
          </ac:spMkLst>
        </pc:spChg>
        <pc:spChg chg="mod">
          <ac:chgData name="Matthias Cameran" userId="a5af106b55e07df4" providerId="Windows Live" clId="Web-{02D30830-BD60-4BB0-A93A-C7DF86468C0B}" dt="2023-06-16T08:28:56.321" v="1" actId="20577"/>
          <ac:spMkLst>
            <pc:docMk/>
            <pc:sldMk cId="1080023564" sldId="3287"/>
            <ac:spMk id="25" creationId="{EC2AEEC0-4D95-90FB-6C47-8675719A99A2}"/>
          </ac:spMkLst>
        </pc:spChg>
        <pc:spChg chg="mod">
          <ac:chgData name="Matthias Cameran" userId="a5af106b55e07df4" providerId="Windows Live" clId="Web-{02D30830-BD60-4BB0-A93A-C7DF86468C0B}" dt="2023-06-16T08:29:30.120" v="12" actId="20577"/>
          <ac:spMkLst>
            <pc:docMk/>
            <pc:sldMk cId="1080023564" sldId="3287"/>
            <ac:spMk id="26" creationId="{2FE7256C-9108-AB15-DFAC-521EB3C6FAA8}"/>
          </ac:spMkLst>
        </pc:spChg>
        <pc:spChg chg="mod">
          <ac:chgData name="Matthias Cameran" userId="a5af106b55e07df4" providerId="Windows Live" clId="Web-{02D30830-BD60-4BB0-A93A-C7DF86468C0B}" dt="2023-06-16T08:28:58.587" v="2" actId="20577"/>
          <ac:spMkLst>
            <pc:docMk/>
            <pc:sldMk cId="1080023564" sldId="3287"/>
            <ac:spMk id="27" creationId="{EC2AEEC0-4D95-90FB-6C47-8675719A99A2}"/>
          </ac:spMkLst>
        </pc:spChg>
        <pc:spChg chg="mod">
          <ac:chgData name="Matthias Cameran" userId="a5af106b55e07df4" providerId="Windows Live" clId="Web-{02D30830-BD60-4BB0-A93A-C7DF86468C0B}" dt="2023-06-16T08:29:34.902" v="14" actId="20577"/>
          <ac:spMkLst>
            <pc:docMk/>
            <pc:sldMk cId="1080023564" sldId="3287"/>
            <ac:spMk id="29" creationId="{B10394B2-23F3-0138-6C6D-A08B275531D2}"/>
          </ac:spMkLst>
        </pc:spChg>
        <pc:spChg chg="mod">
          <ac:chgData name="Matthias Cameran" userId="a5af106b55e07df4" providerId="Windows Live" clId="Web-{02D30830-BD60-4BB0-A93A-C7DF86468C0B}" dt="2023-06-16T08:29:36.777" v="15" actId="20577"/>
          <ac:spMkLst>
            <pc:docMk/>
            <pc:sldMk cId="1080023564" sldId="3287"/>
            <ac:spMk id="30" creationId="{9E1FAFEF-EA2F-1D3C-544F-C034BCFCACAC}"/>
          </ac:spMkLst>
        </pc:spChg>
        <pc:spChg chg="mod">
          <ac:chgData name="Matthias Cameran" userId="a5af106b55e07df4" providerId="Windows Live" clId="Web-{02D30830-BD60-4BB0-A93A-C7DF86468C0B}" dt="2023-06-16T08:29:32.730" v="13" actId="20577"/>
          <ac:spMkLst>
            <pc:docMk/>
            <pc:sldMk cId="1080023564" sldId="3287"/>
            <ac:spMk id="31" creationId="{4318B628-AD94-5A15-D6D3-9AEFF4E67AE9}"/>
          </ac:spMkLst>
        </pc:spChg>
        <pc:spChg chg="mod">
          <ac:chgData name="Matthias Cameran" userId="a5af106b55e07df4" providerId="Windows Live" clId="Web-{02D30830-BD60-4BB0-A93A-C7DF86468C0B}" dt="2023-06-16T08:29:16.963" v="10" actId="20577"/>
          <ac:spMkLst>
            <pc:docMk/>
            <pc:sldMk cId="1080023564" sldId="3287"/>
            <ac:spMk id="32" creationId="{185A4EB6-6738-131C-8A91-56940470897C}"/>
          </ac:spMkLst>
        </pc:spChg>
        <pc:spChg chg="mod">
          <ac:chgData name="Matthias Cameran" userId="a5af106b55e07df4" providerId="Windows Live" clId="Web-{02D30830-BD60-4BB0-A93A-C7DF86468C0B}" dt="2023-06-16T08:29:14.619" v="8" actId="20577"/>
          <ac:spMkLst>
            <pc:docMk/>
            <pc:sldMk cId="1080023564" sldId="3287"/>
            <ac:spMk id="33" creationId="{7BC06E2D-49DA-A9BB-B62B-C2F9FAE18627}"/>
          </ac:spMkLst>
        </pc:spChg>
        <pc:spChg chg="mod">
          <ac:chgData name="Matthias Cameran" userId="a5af106b55e07df4" providerId="Windows Live" clId="Web-{02D30830-BD60-4BB0-A93A-C7DF86468C0B}" dt="2023-06-16T08:29:12.072" v="7" actId="20577"/>
          <ac:spMkLst>
            <pc:docMk/>
            <pc:sldMk cId="1080023564" sldId="3287"/>
            <ac:spMk id="35" creationId="{7BC06E2D-49DA-A9BB-B62B-C2F9FAE18627}"/>
          </ac:spMkLst>
        </pc:spChg>
        <pc:spChg chg="mod">
          <ac:chgData name="Matthias Cameran" userId="a5af106b55e07df4" providerId="Windows Live" clId="Web-{02D30830-BD60-4BB0-A93A-C7DF86468C0B}" dt="2023-06-16T08:30:01.169" v="20" actId="20577"/>
          <ac:spMkLst>
            <pc:docMk/>
            <pc:sldMk cId="1080023564" sldId="3287"/>
            <ac:spMk id="37" creationId="{00000000-0000-0000-0000-000000000000}"/>
          </ac:spMkLst>
        </pc:spChg>
        <pc:spChg chg="mod">
          <ac:chgData name="Matthias Cameran" userId="a5af106b55e07df4" providerId="Windows Live" clId="Web-{02D30830-BD60-4BB0-A93A-C7DF86468C0B}" dt="2023-06-16T08:29:24.729" v="11" actId="20577"/>
          <ac:spMkLst>
            <pc:docMk/>
            <pc:sldMk cId="1080023564" sldId="3287"/>
            <ac:spMk id="41" creationId="{2FE7256C-9108-AB15-DFAC-521EB3C6FAA8}"/>
          </ac:spMkLst>
        </pc:spChg>
        <pc:spChg chg="mod">
          <ac:chgData name="Matthias Cameran" userId="a5af106b55e07df4" providerId="Windows Live" clId="Web-{02D30830-BD60-4BB0-A93A-C7DF86468C0B}" dt="2023-06-16T08:29:39.371" v="17" actId="20577"/>
          <ac:spMkLst>
            <pc:docMk/>
            <pc:sldMk cId="1080023564" sldId="3287"/>
            <ac:spMk id="42" creationId="{83203583-EEE3-6E66-CC85-BD6DB3B888F1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F0914-651A-482D-8CDC-E7CDE21101C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892C6B4-4E46-4460-B041-A9D8D62FDF3C}">
      <dgm:prSet phldrT="[Text]"/>
      <dgm:spPr/>
      <dgm:t>
        <a:bodyPr/>
        <a:lstStyle/>
        <a:p>
          <a:pPr rtl="0"/>
          <a:r>
            <a:rPr lang="de-DE"/>
            <a:t>…</a:t>
          </a:r>
        </a:p>
      </dgm:t>
    </dgm:pt>
    <dgm:pt modelId="{F89CFE0F-2447-4F1A-BBC9-C434E71F66E3}" type="parTrans" cxnId="{C2242B0D-50A2-491F-A6CE-03BDC6EE086B}">
      <dgm:prSet/>
      <dgm:spPr/>
      <dgm:t>
        <a:bodyPr/>
        <a:lstStyle/>
        <a:p>
          <a:endParaRPr lang="de-DE"/>
        </a:p>
      </dgm:t>
    </dgm:pt>
    <dgm:pt modelId="{CC00FE4D-60FF-4806-A6F4-5472153EE9EC}" type="sibTrans" cxnId="{C2242B0D-50A2-491F-A6CE-03BDC6EE086B}">
      <dgm:prSet/>
      <dgm:spPr/>
      <dgm:t>
        <a:bodyPr/>
        <a:lstStyle/>
        <a:p>
          <a:endParaRPr lang="de-DE"/>
        </a:p>
      </dgm:t>
    </dgm:pt>
    <dgm:pt modelId="{58E57EB9-8C7B-444F-8F4F-D913044A9361}">
      <dgm:prSet phldrT="[Text]"/>
      <dgm:spPr/>
      <dgm:t>
        <a:bodyPr/>
        <a:lstStyle/>
        <a:p>
          <a:pPr rtl="0"/>
          <a:r>
            <a:rPr lang="de-DE" baseline="0"/>
            <a:t>Kommunikation auf Augenhöhe</a:t>
          </a:r>
          <a:endParaRPr lang="de-DE"/>
        </a:p>
      </dgm:t>
    </dgm:pt>
    <dgm:pt modelId="{307D14CD-970A-43F8-AC15-2E63CD9A9983}" type="sibTrans" cxnId="{EDE5D811-3B45-4130-B0F0-C9C5F1B9C68F}">
      <dgm:prSet/>
      <dgm:spPr/>
      <dgm:t>
        <a:bodyPr/>
        <a:lstStyle/>
        <a:p>
          <a:endParaRPr lang="de-DE"/>
        </a:p>
      </dgm:t>
    </dgm:pt>
    <dgm:pt modelId="{C403A949-7210-4353-807B-21AF67003732}" type="parTrans" cxnId="{EDE5D811-3B45-4130-B0F0-C9C5F1B9C68F}">
      <dgm:prSet/>
      <dgm:spPr/>
      <dgm:t>
        <a:bodyPr/>
        <a:lstStyle/>
        <a:p>
          <a:endParaRPr lang="de-DE"/>
        </a:p>
      </dgm:t>
    </dgm:pt>
    <dgm:pt modelId="{8FACF40F-ABCD-42A1-BD48-90840D2F6D45}">
      <dgm:prSet phldrT="[Text]"/>
      <dgm:spPr/>
      <dgm:t>
        <a:bodyPr/>
        <a:lstStyle/>
        <a:p>
          <a:pPr rtl="0"/>
          <a:r>
            <a:rPr lang="de-DE" baseline="0"/>
            <a:t>Fehlerfreundlichkeit</a:t>
          </a:r>
          <a:endParaRPr lang="de-DE"/>
        </a:p>
      </dgm:t>
    </dgm:pt>
    <dgm:pt modelId="{91DA47C2-504F-45D4-8AAA-B763E5DD9595}" type="sibTrans" cxnId="{DCB1C02B-7592-41C6-B284-87244A6871E8}">
      <dgm:prSet/>
      <dgm:spPr/>
      <dgm:t>
        <a:bodyPr/>
        <a:lstStyle/>
        <a:p>
          <a:endParaRPr lang="de-DE"/>
        </a:p>
      </dgm:t>
    </dgm:pt>
    <dgm:pt modelId="{22C28731-CD04-44C7-B88F-C07134E0455A}" type="parTrans" cxnId="{DCB1C02B-7592-41C6-B284-87244A6871E8}">
      <dgm:prSet/>
      <dgm:spPr/>
      <dgm:t>
        <a:bodyPr/>
        <a:lstStyle/>
        <a:p>
          <a:endParaRPr lang="de-DE"/>
        </a:p>
      </dgm:t>
    </dgm:pt>
    <dgm:pt modelId="{2A269E9D-C640-43CF-974F-F5A649D32491}">
      <dgm:prSet phldrT="[Text]"/>
      <dgm:spPr/>
      <dgm:t>
        <a:bodyPr/>
        <a:lstStyle/>
        <a:p>
          <a:pPr rtl="0"/>
          <a:r>
            <a:rPr lang="de-DE" baseline="0"/>
            <a:t>Feedbackkultur</a:t>
          </a:r>
          <a:endParaRPr lang="de-DE"/>
        </a:p>
      </dgm:t>
    </dgm:pt>
    <dgm:pt modelId="{CE316C06-3BC9-4775-9BF5-74C84E070431}" type="sibTrans" cxnId="{C23F215D-22B3-4D19-8417-AC58CFFC3ABC}">
      <dgm:prSet/>
      <dgm:spPr/>
      <dgm:t>
        <a:bodyPr/>
        <a:lstStyle/>
        <a:p>
          <a:endParaRPr lang="de-DE"/>
        </a:p>
      </dgm:t>
    </dgm:pt>
    <dgm:pt modelId="{DFAFF283-3E69-42D7-840A-C76B923F6232}" type="parTrans" cxnId="{C23F215D-22B3-4D19-8417-AC58CFFC3ABC}">
      <dgm:prSet/>
      <dgm:spPr/>
      <dgm:t>
        <a:bodyPr/>
        <a:lstStyle/>
        <a:p>
          <a:endParaRPr lang="de-DE"/>
        </a:p>
      </dgm:t>
    </dgm:pt>
    <dgm:pt modelId="{208CD260-5A9F-4CBC-8018-BE7C9CEF2CA9}">
      <dgm:prSet phldrT="[Text]"/>
      <dgm:spPr/>
      <dgm:t>
        <a:bodyPr/>
        <a:lstStyle/>
        <a:p>
          <a:pPr rtl="0"/>
          <a:r>
            <a:rPr lang="de-DE"/>
            <a:t>Einbeziehung der regionalen</a:t>
          </a:r>
          <a:r>
            <a:rPr lang="de-DE" baseline="0"/>
            <a:t> Perspektive</a:t>
          </a:r>
          <a:endParaRPr lang="de-DE"/>
        </a:p>
      </dgm:t>
    </dgm:pt>
    <dgm:pt modelId="{0C44EDEA-974E-4BD6-A97B-3DBD001F7300}" type="sibTrans" cxnId="{B454798F-1AF5-4767-81E6-00B8653FAA55}">
      <dgm:prSet/>
      <dgm:spPr/>
      <dgm:t>
        <a:bodyPr/>
        <a:lstStyle/>
        <a:p>
          <a:endParaRPr lang="de-DE"/>
        </a:p>
      </dgm:t>
    </dgm:pt>
    <dgm:pt modelId="{73DAE288-168A-4261-B757-A5829A156480}" type="parTrans" cxnId="{B454798F-1AF5-4767-81E6-00B8653FAA55}">
      <dgm:prSet/>
      <dgm:spPr/>
      <dgm:t>
        <a:bodyPr/>
        <a:lstStyle/>
        <a:p>
          <a:endParaRPr lang="de-DE"/>
        </a:p>
      </dgm:t>
    </dgm:pt>
    <dgm:pt modelId="{582BDC13-3F0D-48F9-8C32-F1527E77116B}">
      <dgm:prSet phldrT="[Text]"/>
      <dgm:spPr/>
      <dgm:t>
        <a:bodyPr/>
        <a:lstStyle/>
        <a:p>
          <a:pPr rtl="0"/>
          <a:r>
            <a:rPr lang="de-DE" baseline="0"/>
            <a:t>über den Tellerrand hinausblicken</a:t>
          </a:r>
          <a:endParaRPr lang="de-DE"/>
        </a:p>
      </dgm:t>
    </dgm:pt>
    <dgm:pt modelId="{B698A680-4CDA-45D6-8A39-2EB081D47DBA}" type="sibTrans" cxnId="{051BB8D9-D1CF-4CD3-92F7-520337CC8B98}">
      <dgm:prSet/>
      <dgm:spPr/>
      <dgm:t>
        <a:bodyPr/>
        <a:lstStyle/>
        <a:p>
          <a:endParaRPr lang="de-DE"/>
        </a:p>
      </dgm:t>
    </dgm:pt>
    <dgm:pt modelId="{4DCB17E3-0E23-4AAD-8BE8-F67D02D9A7D0}" type="parTrans" cxnId="{051BB8D9-D1CF-4CD3-92F7-520337CC8B98}">
      <dgm:prSet/>
      <dgm:spPr/>
      <dgm:t>
        <a:bodyPr/>
        <a:lstStyle/>
        <a:p>
          <a:endParaRPr lang="de-DE"/>
        </a:p>
      </dgm:t>
    </dgm:pt>
    <dgm:pt modelId="{43B94584-69EF-4E5C-9B55-E5F0504E996B}">
      <dgm:prSet phldrT="[Text]"/>
      <dgm:spPr/>
      <dgm:t>
        <a:bodyPr/>
        <a:lstStyle/>
        <a:p>
          <a:pPr rtl="0"/>
          <a:r>
            <a:rPr lang="de-DE"/>
            <a:t>Neues ausprobieren</a:t>
          </a:r>
        </a:p>
      </dgm:t>
    </dgm:pt>
    <dgm:pt modelId="{DC2369B3-AE27-4A7D-9EFE-039FE9F608BF}" type="sibTrans" cxnId="{33C07179-868E-43F2-885A-EFFB0FCA1A06}">
      <dgm:prSet/>
      <dgm:spPr/>
      <dgm:t>
        <a:bodyPr/>
        <a:lstStyle/>
        <a:p>
          <a:endParaRPr lang="de-DE"/>
        </a:p>
      </dgm:t>
    </dgm:pt>
    <dgm:pt modelId="{856DFBFB-68FB-4E49-B4F7-1E7D11E6FF38}" type="parTrans" cxnId="{33C07179-868E-43F2-885A-EFFB0FCA1A06}">
      <dgm:prSet/>
      <dgm:spPr/>
      <dgm:t>
        <a:bodyPr/>
        <a:lstStyle/>
        <a:p>
          <a:endParaRPr lang="de-DE"/>
        </a:p>
      </dgm:t>
    </dgm:pt>
    <dgm:pt modelId="{99CD3FC4-E169-4461-BFD8-1A3B5480C4E1}">
      <dgm:prSet phldrT="[Text]"/>
      <dgm:spPr/>
      <dgm:t>
        <a:bodyPr/>
        <a:lstStyle/>
        <a:p>
          <a:pPr rtl="0"/>
          <a:r>
            <a:rPr lang="de-DE"/>
            <a:t>transparente Information</a:t>
          </a:r>
        </a:p>
      </dgm:t>
    </dgm:pt>
    <dgm:pt modelId="{0175FBA4-DD8E-4128-80EC-BAA0A643ECD9}" type="sibTrans" cxnId="{F142A577-6C30-4156-BD2D-E6CB2B325905}">
      <dgm:prSet/>
      <dgm:spPr/>
      <dgm:t>
        <a:bodyPr/>
        <a:lstStyle/>
        <a:p>
          <a:endParaRPr lang="de-DE"/>
        </a:p>
      </dgm:t>
    </dgm:pt>
    <dgm:pt modelId="{00ABEDC3-AA81-407E-8C30-1B7A519462EE}" type="parTrans" cxnId="{F142A577-6C30-4156-BD2D-E6CB2B325905}">
      <dgm:prSet/>
      <dgm:spPr/>
      <dgm:t>
        <a:bodyPr/>
        <a:lstStyle/>
        <a:p>
          <a:endParaRPr lang="de-DE"/>
        </a:p>
      </dgm:t>
    </dgm:pt>
    <dgm:pt modelId="{7E3BA489-241C-4969-B0ED-F3ABBAC45B6F}">
      <dgm:prSet phldrT="[Text]"/>
      <dgm:spPr/>
      <dgm:t>
        <a:bodyPr/>
        <a:lstStyle/>
        <a:p>
          <a:pPr rtl="0"/>
          <a:r>
            <a:rPr lang="de-DE"/>
            <a:t>Evaluation</a:t>
          </a:r>
        </a:p>
      </dgm:t>
    </dgm:pt>
    <dgm:pt modelId="{30B05E5D-2CB3-449F-8B51-CB6463D80BEF}" type="sibTrans" cxnId="{B83CA5F7-9C2E-4AC5-9CBF-8030A92AF433}">
      <dgm:prSet/>
      <dgm:spPr/>
      <dgm:t>
        <a:bodyPr/>
        <a:lstStyle/>
        <a:p>
          <a:endParaRPr lang="de-DE"/>
        </a:p>
      </dgm:t>
    </dgm:pt>
    <dgm:pt modelId="{5CF8A08F-BAE3-407D-97D2-6B5F0A5C4886}" type="parTrans" cxnId="{B83CA5F7-9C2E-4AC5-9CBF-8030A92AF433}">
      <dgm:prSet/>
      <dgm:spPr/>
      <dgm:t>
        <a:bodyPr/>
        <a:lstStyle/>
        <a:p>
          <a:endParaRPr lang="de-DE"/>
        </a:p>
      </dgm:t>
    </dgm:pt>
    <dgm:pt modelId="{456B4793-5FF2-4E89-8FAB-0B07BA5612F6}">
      <dgm:prSet phldrT="[Text]"/>
      <dgm:spPr/>
      <dgm:t>
        <a:bodyPr/>
        <a:lstStyle/>
        <a:p>
          <a:pPr rtl="0"/>
          <a:r>
            <a:rPr lang="de-DE"/>
            <a:t>geteilte Verantwortung</a:t>
          </a:r>
        </a:p>
      </dgm:t>
    </dgm:pt>
    <dgm:pt modelId="{A44D47CA-0ACF-4E47-884A-A3C0B117323C}" type="sibTrans" cxnId="{9BC654C2-9696-45F1-B7B2-4D9A56B3B4C7}">
      <dgm:prSet/>
      <dgm:spPr/>
      <dgm:t>
        <a:bodyPr/>
        <a:lstStyle/>
        <a:p>
          <a:endParaRPr lang="de-DE"/>
        </a:p>
      </dgm:t>
    </dgm:pt>
    <dgm:pt modelId="{F880A570-C972-409C-AAAA-CEA6EBFEE841}" type="parTrans" cxnId="{9BC654C2-9696-45F1-B7B2-4D9A56B3B4C7}">
      <dgm:prSet/>
      <dgm:spPr/>
      <dgm:t>
        <a:bodyPr/>
        <a:lstStyle/>
        <a:p>
          <a:endParaRPr lang="de-DE"/>
        </a:p>
      </dgm:t>
    </dgm:pt>
    <dgm:pt modelId="{1D830A76-0C73-4BE0-9E19-65507216B74C}" type="pres">
      <dgm:prSet presAssocID="{A0EF0914-651A-482D-8CDC-E7CDE21101C5}" presName="diagram" presStyleCnt="0">
        <dgm:presLayoutVars>
          <dgm:dir/>
          <dgm:resizeHandles val="exact"/>
        </dgm:presLayoutVars>
      </dgm:prSet>
      <dgm:spPr/>
    </dgm:pt>
    <dgm:pt modelId="{273F257B-5AEA-40EE-AF08-6082A7D32CB4}" type="pres">
      <dgm:prSet presAssocID="{456B4793-5FF2-4E89-8FAB-0B07BA5612F6}" presName="node" presStyleLbl="node1" presStyleIdx="0" presStyleCnt="10">
        <dgm:presLayoutVars>
          <dgm:bulletEnabled val="1"/>
        </dgm:presLayoutVars>
      </dgm:prSet>
      <dgm:spPr/>
    </dgm:pt>
    <dgm:pt modelId="{53E2CC5E-88E2-4041-884F-80E63E080EDB}" type="pres">
      <dgm:prSet presAssocID="{A44D47CA-0ACF-4E47-884A-A3C0B117323C}" presName="sibTrans" presStyleCnt="0"/>
      <dgm:spPr/>
    </dgm:pt>
    <dgm:pt modelId="{01A06C87-B59C-4E5C-A3A5-6F072E31FBFC}" type="pres">
      <dgm:prSet presAssocID="{7E3BA489-241C-4969-B0ED-F3ABBAC45B6F}" presName="node" presStyleLbl="node1" presStyleIdx="1" presStyleCnt="10">
        <dgm:presLayoutVars>
          <dgm:bulletEnabled val="1"/>
        </dgm:presLayoutVars>
      </dgm:prSet>
      <dgm:spPr/>
    </dgm:pt>
    <dgm:pt modelId="{75ADCCCB-EE9F-48FB-BEE5-556E92CF16DF}" type="pres">
      <dgm:prSet presAssocID="{30B05E5D-2CB3-449F-8B51-CB6463D80BEF}" presName="sibTrans" presStyleCnt="0"/>
      <dgm:spPr/>
    </dgm:pt>
    <dgm:pt modelId="{BCF2C7A0-8CB6-4C28-A16E-F764636D7C34}" type="pres">
      <dgm:prSet presAssocID="{99CD3FC4-E169-4461-BFD8-1A3B5480C4E1}" presName="node" presStyleLbl="node1" presStyleIdx="2" presStyleCnt="10">
        <dgm:presLayoutVars>
          <dgm:bulletEnabled val="1"/>
        </dgm:presLayoutVars>
      </dgm:prSet>
      <dgm:spPr/>
    </dgm:pt>
    <dgm:pt modelId="{75A3DDAB-B3BA-47DC-8917-7D1D5E434D9F}" type="pres">
      <dgm:prSet presAssocID="{0175FBA4-DD8E-4128-80EC-BAA0A643ECD9}" presName="sibTrans" presStyleCnt="0"/>
      <dgm:spPr/>
    </dgm:pt>
    <dgm:pt modelId="{08F54FC3-8246-4AE1-82BE-A85AFCDFD5DE}" type="pres">
      <dgm:prSet presAssocID="{43B94584-69EF-4E5C-9B55-E5F0504E996B}" presName="node" presStyleLbl="node1" presStyleIdx="3" presStyleCnt="10">
        <dgm:presLayoutVars>
          <dgm:bulletEnabled val="1"/>
        </dgm:presLayoutVars>
      </dgm:prSet>
      <dgm:spPr/>
    </dgm:pt>
    <dgm:pt modelId="{5CB112C1-B67E-44F2-89C3-DA7B6E1B2369}" type="pres">
      <dgm:prSet presAssocID="{DC2369B3-AE27-4A7D-9EFE-039FE9F608BF}" presName="sibTrans" presStyleCnt="0"/>
      <dgm:spPr/>
    </dgm:pt>
    <dgm:pt modelId="{1436E14F-0BFE-4E02-B755-74BF3CF294D2}" type="pres">
      <dgm:prSet presAssocID="{582BDC13-3F0D-48F9-8C32-F1527E77116B}" presName="node" presStyleLbl="node1" presStyleIdx="4" presStyleCnt="10">
        <dgm:presLayoutVars>
          <dgm:bulletEnabled val="1"/>
        </dgm:presLayoutVars>
      </dgm:prSet>
      <dgm:spPr/>
    </dgm:pt>
    <dgm:pt modelId="{E4CCF8EE-C754-41DB-98A6-A769CD4B10CD}" type="pres">
      <dgm:prSet presAssocID="{B698A680-4CDA-45D6-8A39-2EB081D47DBA}" presName="sibTrans" presStyleCnt="0"/>
      <dgm:spPr/>
    </dgm:pt>
    <dgm:pt modelId="{4AD0B6C7-0D9C-41FC-A0E2-DB2B62AB0490}" type="pres">
      <dgm:prSet presAssocID="{208CD260-5A9F-4CBC-8018-BE7C9CEF2CA9}" presName="node" presStyleLbl="node1" presStyleIdx="5" presStyleCnt="10">
        <dgm:presLayoutVars>
          <dgm:bulletEnabled val="1"/>
        </dgm:presLayoutVars>
      </dgm:prSet>
      <dgm:spPr/>
    </dgm:pt>
    <dgm:pt modelId="{61563510-B153-4199-B3CD-E0E383B629AE}" type="pres">
      <dgm:prSet presAssocID="{0C44EDEA-974E-4BD6-A97B-3DBD001F7300}" presName="sibTrans" presStyleCnt="0"/>
      <dgm:spPr/>
    </dgm:pt>
    <dgm:pt modelId="{318374AC-2A13-480F-B7E8-563AEF3AEDB8}" type="pres">
      <dgm:prSet presAssocID="{2A269E9D-C640-43CF-974F-F5A649D32491}" presName="node" presStyleLbl="node1" presStyleIdx="6" presStyleCnt="10">
        <dgm:presLayoutVars>
          <dgm:bulletEnabled val="1"/>
        </dgm:presLayoutVars>
      </dgm:prSet>
      <dgm:spPr/>
    </dgm:pt>
    <dgm:pt modelId="{595BE6AF-98A7-4339-89A9-63B053A06D96}" type="pres">
      <dgm:prSet presAssocID="{CE316C06-3BC9-4775-9BF5-74C84E070431}" presName="sibTrans" presStyleCnt="0"/>
      <dgm:spPr/>
    </dgm:pt>
    <dgm:pt modelId="{189E79AE-660B-45B5-B765-E70B65F297D5}" type="pres">
      <dgm:prSet presAssocID="{8FACF40F-ABCD-42A1-BD48-90840D2F6D45}" presName="node" presStyleLbl="node1" presStyleIdx="7" presStyleCnt="10">
        <dgm:presLayoutVars>
          <dgm:bulletEnabled val="1"/>
        </dgm:presLayoutVars>
      </dgm:prSet>
      <dgm:spPr/>
    </dgm:pt>
    <dgm:pt modelId="{54D235E0-5570-45A1-B816-289C7B6BB217}" type="pres">
      <dgm:prSet presAssocID="{91DA47C2-504F-45D4-8AAA-B763E5DD9595}" presName="sibTrans" presStyleCnt="0"/>
      <dgm:spPr/>
    </dgm:pt>
    <dgm:pt modelId="{DE912D48-A5C7-4C1F-BD38-2AAFE083EB70}" type="pres">
      <dgm:prSet presAssocID="{58E57EB9-8C7B-444F-8F4F-D913044A9361}" presName="node" presStyleLbl="node1" presStyleIdx="8" presStyleCnt="10">
        <dgm:presLayoutVars>
          <dgm:bulletEnabled val="1"/>
        </dgm:presLayoutVars>
      </dgm:prSet>
      <dgm:spPr/>
    </dgm:pt>
    <dgm:pt modelId="{631AC3E0-78E0-4BFF-A660-C15854E2AEE5}" type="pres">
      <dgm:prSet presAssocID="{307D14CD-970A-43F8-AC15-2E63CD9A9983}" presName="sibTrans" presStyleCnt="0"/>
      <dgm:spPr/>
    </dgm:pt>
    <dgm:pt modelId="{9FC2D4F6-F362-4DF8-8D81-05E379B19A07}" type="pres">
      <dgm:prSet presAssocID="{A892C6B4-4E46-4460-B041-A9D8D62FDF3C}" presName="node" presStyleLbl="node1" presStyleIdx="9" presStyleCnt="10">
        <dgm:presLayoutVars>
          <dgm:bulletEnabled val="1"/>
        </dgm:presLayoutVars>
      </dgm:prSet>
      <dgm:spPr/>
    </dgm:pt>
  </dgm:ptLst>
  <dgm:cxnLst>
    <dgm:cxn modelId="{C2242B0D-50A2-491F-A6CE-03BDC6EE086B}" srcId="{A0EF0914-651A-482D-8CDC-E7CDE21101C5}" destId="{A892C6B4-4E46-4460-B041-A9D8D62FDF3C}" srcOrd="9" destOrd="0" parTransId="{F89CFE0F-2447-4F1A-BBC9-C434E71F66E3}" sibTransId="{CC00FE4D-60FF-4806-A6F4-5472153EE9EC}"/>
    <dgm:cxn modelId="{EDE5D811-3B45-4130-B0F0-C9C5F1B9C68F}" srcId="{A0EF0914-651A-482D-8CDC-E7CDE21101C5}" destId="{58E57EB9-8C7B-444F-8F4F-D913044A9361}" srcOrd="8" destOrd="0" parTransId="{C403A949-7210-4353-807B-21AF67003732}" sibTransId="{307D14CD-970A-43F8-AC15-2E63CD9A9983}"/>
    <dgm:cxn modelId="{C8321C25-E241-4BD1-A79D-418AC6371D52}" type="presOf" srcId="{2A269E9D-C640-43CF-974F-F5A649D32491}" destId="{318374AC-2A13-480F-B7E8-563AEF3AEDB8}" srcOrd="0" destOrd="0" presId="urn:microsoft.com/office/officeart/2005/8/layout/default"/>
    <dgm:cxn modelId="{DCB1C02B-7592-41C6-B284-87244A6871E8}" srcId="{A0EF0914-651A-482D-8CDC-E7CDE21101C5}" destId="{8FACF40F-ABCD-42A1-BD48-90840D2F6D45}" srcOrd="7" destOrd="0" parTransId="{22C28731-CD04-44C7-B88F-C07134E0455A}" sibTransId="{91DA47C2-504F-45D4-8AAA-B763E5DD9595}"/>
    <dgm:cxn modelId="{AC0FD12B-CD0D-4EA2-8976-E2980E6ACEC3}" type="presOf" srcId="{99CD3FC4-E169-4461-BFD8-1A3B5480C4E1}" destId="{BCF2C7A0-8CB6-4C28-A16E-F764636D7C34}" srcOrd="0" destOrd="0" presId="urn:microsoft.com/office/officeart/2005/8/layout/default"/>
    <dgm:cxn modelId="{C23F215D-22B3-4D19-8417-AC58CFFC3ABC}" srcId="{A0EF0914-651A-482D-8CDC-E7CDE21101C5}" destId="{2A269E9D-C640-43CF-974F-F5A649D32491}" srcOrd="6" destOrd="0" parTransId="{DFAFF283-3E69-42D7-840A-C76B923F6232}" sibTransId="{CE316C06-3BC9-4775-9BF5-74C84E070431}"/>
    <dgm:cxn modelId="{AD205261-69BE-406C-B534-97EEF49FC90B}" type="presOf" srcId="{58E57EB9-8C7B-444F-8F4F-D913044A9361}" destId="{DE912D48-A5C7-4C1F-BD38-2AAFE083EB70}" srcOrd="0" destOrd="0" presId="urn:microsoft.com/office/officeart/2005/8/layout/default"/>
    <dgm:cxn modelId="{66967561-7BE0-4029-AD6C-DE33450D664A}" type="presOf" srcId="{A892C6B4-4E46-4460-B041-A9D8D62FDF3C}" destId="{9FC2D4F6-F362-4DF8-8D81-05E379B19A07}" srcOrd="0" destOrd="0" presId="urn:microsoft.com/office/officeart/2005/8/layout/default"/>
    <dgm:cxn modelId="{4B2A7750-FBE7-4454-8183-533D39AAE8B1}" type="presOf" srcId="{8FACF40F-ABCD-42A1-BD48-90840D2F6D45}" destId="{189E79AE-660B-45B5-B765-E70B65F297D5}" srcOrd="0" destOrd="0" presId="urn:microsoft.com/office/officeart/2005/8/layout/default"/>
    <dgm:cxn modelId="{71BFE254-5E44-4F71-8F88-98517CE6139E}" type="presOf" srcId="{43B94584-69EF-4E5C-9B55-E5F0504E996B}" destId="{08F54FC3-8246-4AE1-82BE-A85AFCDFD5DE}" srcOrd="0" destOrd="0" presId="urn:microsoft.com/office/officeart/2005/8/layout/default"/>
    <dgm:cxn modelId="{F142A577-6C30-4156-BD2D-E6CB2B325905}" srcId="{A0EF0914-651A-482D-8CDC-E7CDE21101C5}" destId="{99CD3FC4-E169-4461-BFD8-1A3B5480C4E1}" srcOrd="2" destOrd="0" parTransId="{00ABEDC3-AA81-407E-8C30-1B7A519462EE}" sibTransId="{0175FBA4-DD8E-4128-80EC-BAA0A643ECD9}"/>
    <dgm:cxn modelId="{33C07179-868E-43F2-885A-EFFB0FCA1A06}" srcId="{A0EF0914-651A-482D-8CDC-E7CDE21101C5}" destId="{43B94584-69EF-4E5C-9B55-E5F0504E996B}" srcOrd="3" destOrd="0" parTransId="{856DFBFB-68FB-4E49-B4F7-1E7D11E6FF38}" sibTransId="{DC2369B3-AE27-4A7D-9EFE-039FE9F608BF}"/>
    <dgm:cxn modelId="{B454798F-1AF5-4767-81E6-00B8653FAA55}" srcId="{A0EF0914-651A-482D-8CDC-E7CDE21101C5}" destId="{208CD260-5A9F-4CBC-8018-BE7C9CEF2CA9}" srcOrd="5" destOrd="0" parTransId="{73DAE288-168A-4261-B757-A5829A156480}" sibTransId="{0C44EDEA-974E-4BD6-A97B-3DBD001F7300}"/>
    <dgm:cxn modelId="{2FDDE6A1-15F7-4A85-B571-0E2878B0E3CB}" type="presOf" srcId="{208CD260-5A9F-4CBC-8018-BE7C9CEF2CA9}" destId="{4AD0B6C7-0D9C-41FC-A0E2-DB2B62AB0490}" srcOrd="0" destOrd="0" presId="urn:microsoft.com/office/officeart/2005/8/layout/default"/>
    <dgm:cxn modelId="{BEE5A6AD-F53E-46D3-BB8E-AABE320CDD6A}" type="presOf" srcId="{A0EF0914-651A-482D-8CDC-E7CDE21101C5}" destId="{1D830A76-0C73-4BE0-9E19-65507216B74C}" srcOrd="0" destOrd="0" presId="urn:microsoft.com/office/officeart/2005/8/layout/default"/>
    <dgm:cxn modelId="{0AAA96B9-C6F2-47BB-9EDA-51B402AF73AB}" type="presOf" srcId="{456B4793-5FF2-4E89-8FAB-0B07BA5612F6}" destId="{273F257B-5AEA-40EE-AF08-6082A7D32CB4}" srcOrd="0" destOrd="0" presId="urn:microsoft.com/office/officeart/2005/8/layout/default"/>
    <dgm:cxn modelId="{9BC654C2-9696-45F1-B7B2-4D9A56B3B4C7}" srcId="{A0EF0914-651A-482D-8CDC-E7CDE21101C5}" destId="{456B4793-5FF2-4E89-8FAB-0B07BA5612F6}" srcOrd="0" destOrd="0" parTransId="{F880A570-C972-409C-AAAA-CEA6EBFEE841}" sibTransId="{A44D47CA-0ACF-4E47-884A-A3C0B117323C}"/>
    <dgm:cxn modelId="{051BB8D9-D1CF-4CD3-92F7-520337CC8B98}" srcId="{A0EF0914-651A-482D-8CDC-E7CDE21101C5}" destId="{582BDC13-3F0D-48F9-8C32-F1527E77116B}" srcOrd="4" destOrd="0" parTransId="{4DCB17E3-0E23-4AAD-8BE8-F67D02D9A7D0}" sibTransId="{B698A680-4CDA-45D6-8A39-2EB081D47DBA}"/>
    <dgm:cxn modelId="{A04286F4-8403-481C-80DE-55AD1D2909EA}" type="presOf" srcId="{7E3BA489-241C-4969-B0ED-F3ABBAC45B6F}" destId="{01A06C87-B59C-4E5C-A3A5-6F072E31FBFC}" srcOrd="0" destOrd="0" presId="urn:microsoft.com/office/officeart/2005/8/layout/default"/>
    <dgm:cxn modelId="{B83CA5F7-9C2E-4AC5-9CBF-8030A92AF433}" srcId="{A0EF0914-651A-482D-8CDC-E7CDE21101C5}" destId="{7E3BA489-241C-4969-B0ED-F3ABBAC45B6F}" srcOrd="1" destOrd="0" parTransId="{5CF8A08F-BAE3-407D-97D2-6B5F0A5C4886}" sibTransId="{30B05E5D-2CB3-449F-8B51-CB6463D80BEF}"/>
    <dgm:cxn modelId="{E13710FB-F989-47C7-9567-53BAD17C1543}" type="presOf" srcId="{582BDC13-3F0D-48F9-8C32-F1527E77116B}" destId="{1436E14F-0BFE-4E02-B755-74BF3CF294D2}" srcOrd="0" destOrd="0" presId="urn:microsoft.com/office/officeart/2005/8/layout/default"/>
    <dgm:cxn modelId="{C7116D8B-93B1-4061-8ED2-5623F0960340}" type="presParOf" srcId="{1D830A76-0C73-4BE0-9E19-65507216B74C}" destId="{273F257B-5AEA-40EE-AF08-6082A7D32CB4}" srcOrd="0" destOrd="0" presId="urn:microsoft.com/office/officeart/2005/8/layout/default"/>
    <dgm:cxn modelId="{635BC0BC-1900-43C9-A283-CF7817C721E8}" type="presParOf" srcId="{1D830A76-0C73-4BE0-9E19-65507216B74C}" destId="{53E2CC5E-88E2-4041-884F-80E63E080EDB}" srcOrd="1" destOrd="0" presId="urn:microsoft.com/office/officeart/2005/8/layout/default"/>
    <dgm:cxn modelId="{0D784A49-48D2-4C3A-A465-C399654BC722}" type="presParOf" srcId="{1D830A76-0C73-4BE0-9E19-65507216B74C}" destId="{01A06C87-B59C-4E5C-A3A5-6F072E31FBFC}" srcOrd="2" destOrd="0" presId="urn:microsoft.com/office/officeart/2005/8/layout/default"/>
    <dgm:cxn modelId="{6FD3D5A6-B61E-4F0E-B94C-632C7FEEDB16}" type="presParOf" srcId="{1D830A76-0C73-4BE0-9E19-65507216B74C}" destId="{75ADCCCB-EE9F-48FB-BEE5-556E92CF16DF}" srcOrd="3" destOrd="0" presId="urn:microsoft.com/office/officeart/2005/8/layout/default"/>
    <dgm:cxn modelId="{CBFE67B4-1A35-4F31-8AD2-30A30E24D7B4}" type="presParOf" srcId="{1D830A76-0C73-4BE0-9E19-65507216B74C}" destId="{BCF2C7A0-8CB6-4C28-A16E-F764636D7C34}" srcOrd="4" destOrd="0" presId="urn:microsoft.com/office/officeart/2005/8/layout/default"/>
    <dgm:cxn modelId="{BA7C3A2E-E57C-4A4E-8CFE-9A606A79EE07}" type="presParOf" srcId="{1D830A76-0C73-4BE0-9E19-65507216B74C}" destId="{75A3DDAB-B3BA-47DC-8917-7D1D5E434D9F}" srcOrd="5" destOrd="0" presId="urn:microsoft.com/office/officeart/2005/8/layout/default"/>
    <dgm:cxn modelId="{78DF3246-FE06-4057-900F-9FE4161D608A}" type="presParOf" srcId="{1D830A76-0C73-4BE0-9E19-65507216B74C}" destId="{08F54FC3-8246-4AE1-82BE-A85AFCDFD5DE}" srcOrd="6" destOrd="0" presId="urn:microsoft.com/office/officeart/2005/8/layout/default"/>
    <dgm:cxn modelId="{6938DB13-9852-4F7F-A9D4-32C8B79B2BF4}" type="presParOf" srcId="{1D830A76-0C73-4BE0-9E19-65507216B74C}" destId="{5CB112C1-B67E-44F2-89C3-DA7B6E1B2369}" srcOrd="7" destOrd="0" presId="urn:microsoft.com/office/officeart/2005/8/layout/default"/>
    <dgm:cxn modelId="{59E04FB2-6C9D-45E0-8428-7D5A52655E6A}" type="presParOf" srcId="{1D830A76-0C73-4BE0-9E19-65507216B74C}" destId="{1436E14F-0BFE-4E02-B755-74BF3CF294D2}" srcOrd="8" destOrd="0" presId="urn:microsoft.com/office/officeart/2005/8/layout/default"/>
    <dgm:cxn modelId="{46EF0082-BAF6-48DF-8F1F-6C9838168D55}" type="presParOf" srcId="{1D830A76-0C73-4BE0-9E19-65507216B74C}" destId="{E4CCF8EE-C754-41DB-98A6-A769CD4B10CD}" srcOrd="9" destOrd="0" presId="urn:microsoft.com/office/officeart/2005/8/layout/default"/>
    <dgm:cxn modelId="{91EABC22-705B-4979-A389-BFD78F22B7B8}" type="presParOf" srcId="{1D830A76-0C73-4BE0-9E19-65507216B74C}" destId="{4AD0B6C7-0D9C-41FC-A0E2-DB2B62AB0490}" srcOrd="10" destOrd="0" presId="urn:microsoft.com/office/officeart/2005/8/layout/default"/>
    <dgm:cxn modelId="{5C7F88FD-4AAE-49D6-A421-0BA83B301B46}" type="presParOf" srcId="{1D830A76-0C73-4BE0-9E19-65507216B74C}" destId="{61563510-B153-4199-B3CD-E0E383B629AE}" srcOrd="11" destOrd="0" presId="urn:microsoft.com/office/officeart/2005/8/layout/default"/>
    <dgm:cxn modelId="{D1EC7E72-632C-4CBF-8C12-9660B6EF7D3B}" type="presParOf" srcId="{1D830A76-0C73-4BE0-9E19-65507216B74C}" destId="{318374AC-2A13-480F-B7E8-563AEF3AEDB8}" srcOrd="12" destOrd="0" presId="urn:microsoft.com/office/officeart/2005/8/layout/default"/>
    <dgm:cxn modelId="{D71A80C8-10F8-425C-985C-D72CC1F668E1}" type="presParOf" srcId="{1D830A76-0C73-4BE0-9E19-65507216B74C}" destId="{595BE6AF-98A7-4339-89A9-63B053A06D96}" srcOrd="13" destOrd="0" presId="urn:microsoft.com/office/officeart/2005/8/layout/default"/>
    <dgm:cxn modelId="{2EBA645A-0C15-429B-B994-3295B16FA41A}" type="presParOf" srcId="{1D830A76-0C73-4BE0-9E19-65507216B74C}" destId="{189E79AE-660B-45B5-B765-E70B65F297D5}" srcOrd="14" destOrd="0" presId="urn:microsoft.com/office/officeart/2005/8/layout/default"/>
    <dgm:cxn modelId="{78A03921-C25F-4881-B71B-D29820EBCB88}" type="presParOf" srcId="{1D830A76-0C73-4BE0-9E19-65507216B74C}" destId="{54D235E0-5570-45A1-B816-289C7B6BB217}" srcOrd="15" destOrd="0" presId="urn:microsoft.com/office/officeart/2005/8/layout/default"/>
    <dgm:cxn modelId="{27C3CEBC-BA45-40F5-8A6A-59C7611C534F}" type="presParOf" srcId="{1D830A76-0C73-4BE0-9E19-65507216B74C}" destId="{DE912D48-A5C7-4C1F-BD38-2AAFE083EB70}" srcOrd="16" destOrd="0" presId="urn:microsoft.com/office/officeart/2005/8/layout/default"/>
    <dgm:cxn modelId="{F4B4F071-CC9B-4666-B0CA-9EE1AA1E4FEA}" type="presParOf" srcId="{1D830A76-0C73-4BE0-9E19-65507216B74C}" destId="{631AC3E0-78E0-4BFF-A660-C15854E2AEE5}" srcOrd="17" destOrd="0" presId="urn:microsoft.com/office/officeart/2005/8/layout/default"/>
    <dgm:cxn modelId="{9087FFC5-B87C-4A3B-ABA6-0FD6FDBB05A7}" type="presParOf" srcId="{1D830A76-0C73-4BE0-9E19-65507216B74C}" destId="{9FC2D4F6-F362-4DF8-8D81-05E379B19A0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EF0914-651A-482D-8CDC-E7CDE21101C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892C6B4-4E46-4460-B041-A9D8D62FDF3C}">
      <dgm:prSet phldrT="[Text]"/>
      <dgm:spPr/>
      <dgm:t>
        <a:bodyPr/>
        <a:lstStyle/>
        <a:p>
          <a:pPr rtl="0"/>
          <a:r>
            <a:rPr lang="de-DE"/>
            <a:t>…</a:t>
          </a:r>
        </a:p>
      </dgm:t>
    </dgm:pt>
    <dgm:pt modelId="{F89CFE0F-2447-4F1A-BBC9-C434E71F66E3}" type="parTrans" cxnId="{C2242B0D-50A2-491F-A6CE-03BDC6EE086B}">
      <dgm:prSet/>
      <dgm:spPr/>
      <dgm:t>
        <a:bodyPr/>
        <a:lstStyle/>
        <a:p>
          <a:endParaRPr lang="de-DE"/>
        </a:p>
      </dgm:t>
    </dgm:pt>
    <dgm:pt modelId="{CC00FE4D-60FF-4806-A6F4-5472153EE9EC}" type="sibTrans" cxnId="{C2242B0D-50A2-491F-A6CE-03BDC6EE086B}">
      <dgm:prSet/>
      <dgm:spPr/>
      <dgm:t>
        <a:bodyPr/>
        <a:lstStyle/>
        <a:p>
          <a:endParaRPr lang="de-DE"/>
        </a:p>
      </dgm:t>
    </dgm:pt>
    <dgm:pt modelId="{58E57EB9-8C7B-444F-8F4F-D913044A9361}">
      <dgm:prSet phldrT="[Text]"/>
      <dgm:spPr/>
      <dgm:t>
        <a:bodyPr/>
        <a:lstStyle/>
        <a:p>
          <a:pPr rtl="0"/>
          <a:r>
            <a:rPr lang="de-DE" baseline="0"/>
            <a:t>Kommunikation auf Augenhöhe</a:t>
          </a:r>
          <a:endParaRPr lang="de-DE"/>
        </a:p>
      </dgm:t>
    </dgm:pt>
    <dgm:pt modelId="{307D14CD-970A-43F8-AC15-2E63CD9A9983}" type="sibTrans" cxnId="{EDE5D811-3B45-4130-B0F0-C9C5F1B9C68F}">
      <dgm:prSet/>
      <dgm:spPr/>
      <dgm:t>
        <a:bodyPr/>
        <a:lstStyle/>
        <a:p>
          <a:endParaRPr lang="de-DE"/>
        </a:p>
      </dgm:t>
    </dgm:pt>
    <dgm:pt modelId="{C403A949-7210-4353-807B-21AF67003732}" type="parTrans" cxnId="{EDE5D811-3B45-4130-B0F0-C9C5F1B9C68F}">
      <dgm:prSet/>
      <dgm:spPr/>
      <dgm:t>
        <a:bodyPr/>
        <a:lstStyle/>
        <a:p>
          <a:endParaRPr lang="de-DE"/>
        </a:p>
      </dgm:t>
    </dgm:pt>
    <dgm:pt modelId="{8FACF40F-ABCD-42A1-BD48-90840D2F6D45}">
      <dgm:prSet phldrT="[Text]"/>
      <dgm:spPr/>
      <dgm:t>
        <a:bodyPr/>
        <a:lstStyle/>
        <a:p>
          <a:pPr rtl="0"/>
          <a:r>
            <a:rPr lang="de-DE" baseline="0"/>
            <a:t>Fehlerfreundlichkeit</a:t>
          </a:r>
          <a:endParaRPr lang="de-DE"/>
        </a:p>
      </dgm:t>
    </dgm:pt>
    <dgm:pt modelId="{91DA47C2-504F-45D4-8AAA-B763E5DD9595}" type="sibTrans" cxnId="{DCB1C02B-7592-41C6-B284-87244A6871E8}">
      <dgm:prSet/>
      <dgm:spPr/>
      <dgm:t>
        <a:bodyPr/>
        <a:lstStyle/>
        <a:p>
          <a:endParaRPr lang="de-DE"/>
        </a:p>
      </dgm:t>
    </dgm:pt>
    <dgm:pt modelId="{22C28731-CD04-44C7-B88F-C07134E0455A}" type="parTrans" cxnId="{DCB1C02B-7592-41C6-B284-87244A6871E8}">
      <dgm:prSet/>
      <dgm:spPr/>
      <dgm:t>
        <a:bodyPr/>
        <a:lstStyle/>
        <a:p>
          <a:endParaRPr lang="de-DE"/>
        </a:p>
      </dgm:t>
    </dgm:pt>
    <dgm:pt modelId="{2A269E9D-C640-43CF-974F-F5A649D32491}">
      <dgm:prSet phldrT="[Text]"/>
      <dgm:spPr/>
      <dgm:t>
        <a:bodyPr/>
        <a:lstStyle/>
        <a:p>
          <a:pPr rtl="0"/>
          <a:r>
            <a:rPr lang="de-DE" baseline="0"/>
            <a:t>Feedbackkultur</a:t>
          </a:r>
          <a:endParaRPr lang="de-DE"/>
        </a:p>
      </dgm:t>
    </dgm:pt>
    <dgm:pt modelId="{CE316C06-3BC9-4775-9BF5-74C84E070431}" type="sibTrans" cxnId="{C23F215D-22B3-4D19-8417-AC58CFFC3ABC}">
      <dgm:prSet/>
      <dgm:spPr/>
      <dgm:t>
        <a:bodyPr/>
        <a:lstStyle/>
        <a:p>
          <a:endParaRPr lang="de-DE"/>
        </a:p>
      </dgm:t>
    </dgm:pt>
    <dgm:pt modelId="{DFAFF283-3E69-42D7-840A-C76B923F6232}" type="parTrans" cxnId="{C23F215D-22B3-4D19-8417-AC58CFFC3ABC}">
      <dgm:prSet/>
      <dgm:spPr/>
      <dgm:t>
        <a:bodyPr/>
        <a:lstStyle/>
        <a:p>
          <a:endParaRPr lang="de-DE"/>
        </a:p>
      </dgm:t>
    </dgm:pt>
    <dgm:pt modelId="{208CD260-5A9F-4CBC-8018-BE7C9CEF2CA9}">
      <dgm:prSet phldrT="[Text]"/>
      <dgm:spPr/>
      <dgm:t>
        <a:bodyPr/>
        <a:lstStyle/>
        <a:p>
          <a:pPr rtl="0"/>
          <a:r>
            <a:rPr lang="de-DE"/>
            <a:t>Einbeziehung der regionalen</a:t>
          </a:r>
          <a:r>
            <a:rPr lang="de-DE" baseline="0"/>
            <a:t> Perspektive</a:t>
          </a:r>
          <a:endParaRPr lang="de-DE"/>
        </a:p>
      </dgm:t>
    </dgm:pt>
    <dgm:pt modelId="{0C44EDEA-974E-4BD6-A97B-3DBD001F7300}" type="sibTrans" cxnId="{B454798F-1AF5-4767-81E6-00B8653FAA55}">
      <dgm:prSet/>
      <dgm:spPr/>
      <dgm:t>
        <a:bodyPr/>
        <a:lstStyle/>
        <a:p>
          <a:endParaRPr lang="de-DE"/>
        </a:p>
      </dgm:t>
    </dgm:pt>
    <dgm:pt modelId="{73DAE288-168A-4261-B757-A5829A156480}" type="parTrans" cxnId="{B454798F-1AF5-4767-81E6-00B8653FAA55}">
      <dgm:prSet/>
      <dgm:spPr/>
      <dgm:t>
        <a:bodyPr/>
        <a:lstStyle/>
        <a:p>
          <a:endParaRPr lang="de-DE"/>
        </a:p>
      </dgm:t>
    </dgm:pt>
    <dgm:pt modelId="{582BDC13-3F0D-48F9-8C32-F1527E77116B}">
      <dgm:prSet phldrT="[Text]"/>
      <dgm:spPr/>
      <dgm:t>
        <a:bodyPr/>
        <a:lstStyle/>
        <a:p>
          <a:pPr rtl="0"/>
          <a:r>
            <a:rPr lang="de-DE" baseline="0"/>
            <a:t>über den Tellerrand hinausblicken</a:t>
          </a:r>
          <a:endParaRPr lang="de-DE"/>
        </a:p>
      </dgm:t>
    </dgm:pt>
    <dgm:pt modelId="{B698A680-4CDA-45D6-8A39-2EB081D47DBA}" type="sibTrans" cxnId="{051BB8D9-D1CF-4CD3-92F7-520337CC8B98}">
      <dgm:prSet/>
      <dgm:spPr/>
      <dgm:t>
        <a:bodyPr/>
        <a:lstStyle/>
        <a:p>
          <a:endParaRPr lang="de-DE"/>
        </a:p>
      </dgm:t>
    </dgm:pt>
    <dgm:pt modelId="{4DCB17E3-0E23-4AAD-8BE8-F67D02D9A7D0}" type="parTrans" cxnId="{051BB8D9-D1CF-4CD3-92F7-520337CC8B98}">
      <dgm:prSet/>
      <dgm:spPr/>
      <dgm:t>
        <a:bodyPr/>
        <a:lstStyle/>
        <a:p>
          <a:endParaRPr lang="de-DE"/>
        </a:p>
      </dgm:t>
    </dgm:pt>
    <dgm:pt modelId="{43B94584-69EF-4E5C-9B55-E5F0504E996B}">
      <dgm:prSet phldrT="[Text]"/>
      <dgm:spPr/>
      <dgm:t>
        <a:bodyPr/>
        <a:lstStyle/>
        <a:p>
          <a:pPr rtl="0"/>
          <a:r>
            <a:rPr lang="de-DE"/>
            <a:t>Neues ausprobieren</a:t>
          </a:r>
        </a:p>
      </dgm:t>
    </dgm:pt>
    <dgm:pt modelId="{DC2369B3-AE27-4A7D-9EFE-039FE9F608BF}" type="sibTrans" cxnId="{33C07179-868E-43F2-885A-EFFB0FCA1A06}">
      <dgm:prSet/>
      <dgm:spPr/>
      <dgm:t>
        <a:bodyPr/>
        <a:lstStyle/>
        <a:p>
          <a:endParaRPr lang="de-DE"/>
        </a:p>
      </dgm:t>
    </dgm:pt>
    <dgm:pt modelId="{856DFBFB-68FB-4E49-B4F7-1E7D11E6FF38}" type="parTrans" cxnId="{33C07179-868E-43F2-885A-EFFB0FCA1A06}">
      <dgm:prSet/>
      <dgm:spPr/>
      <dgm:t>
        <a:bodyPr/>
        <a:lstStyle/>
        <a:p>
          <a:endParaRPr lang="de-DE"/>
        </a:p>
      </dgm:t>
    </dgm:pt>
    <dgm:pt modelId="{99CD3FC4-E169-4461-BFD8-1A3B5480C4E1}">
      <dgm:prSet phldrT="[Text]"/>
      <dgm:spPr/>
      <dgm:t>
        <a:bodyPr/>
        <a:lstStyle/>
        <a:p>
          <a:pPr rtl="0"/>
          <a:r>
            <a:rPr lang="de-DE"/>
            <a:t>transparente Information</a:t>
          </a:r>
        </a:p>
      </dgm:t>
    </dgm:pt>
    <dgm:pt modelId="{0175FBA4-DD8E-4128-80EC-BAA0A643ECD9}" type="sibTrans" cxnId="{F142A577-6C30-4156-BD2D-E6CB2B325905}">
      <dgm:prSet/>
      <dgm:spPr/>
      <dgm:t>
        <a:bodyPr/>
        <a:lstStyle/>
        <a:p>
          <a:endParaRPr lang="de-DE"/>
        </a:p>
      </dgm:t>
    </dgm:pt>
    <dgm:pt modelId="{00ABEDC3-AA81-407E-8C30-1B7A519462EE}" type="parTrans" cxnId="{F142A577-6C30-4156-BD2D-E6CB2B325905}">
      <dgm:prSet/>
      <dgm:spPr/>
      <dgm:t>
        <a:bodyPr/>
        <a:lstStyle/>
        <a:p>
          <a:endParaRPr lang="de-DE"/>
        </a:p>
      </dgm:t>
    </dgm:pt>
    <dgm:pt modelId="{7E3BA489-241C-4969-B0ED-F3ABBAC45B6F}">
      <dgm:prSet phldrT="[Text]"/>
      <dgm:spPr/>
      <dgm:t>
        <a:bodyPr/>
        <a:lstStyle/>
        <a:p>
          <a:pPr rtl="0"/>
          <a:r>
            <a:rPr lang="de-DE"/>
            <a:t>Evaluation</a:t>
          </a:r>
        </a:p>
      </dgm:t>
    </dgm:pt>
    <dgm:pt modelId="{30B05E5D-2CB3-449F-8B51-CB6463D80BEF}" type="sibTrans" cxnId="{B83CA5F7-9C2E-4AC5-9CBF-8030A92AF433}">
      <dgm:prSet/>
      <dgm:spPr/>
      <dgm:t>
        <a:bodyPr/>
        <a:lstStyle/>
        <a:p>
          <a:endParaRPr lang="de-DE"/>
        </a:p>
      </dgm:t>
    </dgm:pt>
    <dgm:pt modelId="{5CF8A08F-BAE3-407D-97D2-6B5F0A5C4886}" type="parTrans" cxnId="{B83CA5F7-9C2E-4AC5-9CBF-8030A92AF433}">
      <dgm:prSet/>
      <dgm:spPr/>
      <dgm:t>
        <a:bodyPr/>
        <a:lstStyle/>
        <a:p>
          <a:endParaRPr lang="de-DE"/>
        </a:p>
      </dgm:t>
    </dgm:pt>
    <dgm:pt modelId="{456B4793-5FF2-4E89-8FAB-0B07BA5612F6}">
      <dgm:prSet phldrT="[Text]"/>
      <dgm:spPr/>
      <dgm:t>
        <a:bodyPr/>
        <a:lstStyle/>
        <a:p>
          <a:pPr rtl="0"/>
          <a:r>
            <a:rPr lang="de-DE"/>
            <a:t>geteilte Verantwortung</a:t>
          </a:r>
        </a:p>
      </dgm:t>
    </dgm:pt>
    <dgm:pt modelId="{A44D47CA-0ACF-4E47-884A-A3C0B117323C}" type="sibTrans" cxnId="{9BC654C2-9696-45F1-B7B2-4D9A56B3B4C7}">
      <dgm:prSet/>
      <dgm:spPr/>
      <dgm:t>
        <a:bodyPr/>
        <a:lstStyle/>
        <a:p>
          <a:endParaRPr lang="de-DE"/>
        </a:p>
      </dgm:t>
    </dgm:pt>
    <dgm:pt modelId="{F880A570-C972-409C-AAAA-CEA6EBFEE841}" type="parTrans" cxnId="{9BC654C2-9696-45F1-B7B2-4D9A56B3B4C7}">
      <dgm:prSet/>
      <dgm:spPr/>
      <dgm:t>
        <a:bodyPr/>
        <a:lstStyle/>
        <a:p>
          <a:endParaRPr lang="de-DE"/>
        </a:p>
      </dgm:t>
    </dgm:pt>
    <dgm:pt modelId="{1D830A76-0C73-4BE0-9E19-65507216B74C}" type="pres">
      <dgm:prSet presAssocID="{A0EF0914-651A-482D-8CDC-E7CDE21101C5}" presName="diagram" presStyleCnt="0">
        <dgm:presLayoutVars>
          <dgm:dir/>
          <dgm:resizeHandles val="exact"/>
        </dgm:presLayoutVars>
      </dgm:prSet>
      <dgm:spPr/>
    </dgm:pt>
    <dgm:pt modelId="{273F257B-5AEA-40EE-AF08-6082A7D32CB4}" type="pres">
      <dgm:prSet presAssocID="{456B4793-5FF2-4E89-8FAB-0B07BA5612F6}" presName="node" presStyleLbl="node1" presStyleIdx="0" presStyleCnt="10">
        <dgm:presLayoutVars>
          <dgm:bulletEnabled val="1"/>
        </dgm:presLayoutVars>
      </dgm:prSet>
      <dgm:spPr/>
    </dgm:pt>
    <dgm:pt modelId="{53E2CC5E-88E2-4041-884F-80E63E080EDB}" type="pres">
      <dgm:prSet presAssocID="{A44D47CA-0ACF-4E47-884A-A3C0B117323C}" presName="sibTrans" presStyleCnt="0"/>
      <dgm:spPr/>
    </dgm:pt>
    <dgm:pt modelId="{01A06C87-B59C-4E5C-A3A5-6F072E31FBFC}" type="pres">
      <dgm:prSet presAssocID="{7E3BA489-241C-4969-B0ED-F3ABBAC45B6F}" presName="node" presStyleLbl="node1" presStyleIdx="1" presStyleCnt="10">
        <dgm:presLayoutVars>
          <dgm:bulletEnabled val="1"/>
        </dgm:presLayoutVars>
      </dgm:prSet>
      <dgm:spPr/>
    </dgm:pt>
    <dgm:pt modelId="{75ADCCCB-EE9F-48FB-BEE5-556E92CF16DF}" type="pres">
      <dgm:prSet presAssocID="{30B05E5D-2CB3-449F-8B51-CB6463D80BEF}" presName="sibTrans" presStyleCnt="0"/>
      <dgm:spPr/>
    </dgm:pt>
    <dgm:pt modelId="{BCF2C7A0-8CB6-4C28-A16E-F764636D7C34}" type="pres">
      <dgm:prSet presAssocID="{99CD3FC4-E169-4461-BFD8-1A3B5480C4E1}" presName="node" presStyleLbl="node1" presStyleIdx="2" presStyleCnt="10">
        <dgm:presLayoutVars>
          <dgm:bulletEnabled val="1"/>
        </dgm:presLayoutVars>
      </dgm:prSet>
      <dgm:spPr/>
    </dgm:pt>
    <dgm:pt modelId="{75A3DDAB-B3BA-47DC-8917-7D1D5E434D9F}" type="pres">
      <dgm:prSet presAssocID="{0175FBA4-DD8E-4128-80EC-BAA0A643ECD9}" presName="sibTrans" presStyleCnt="0"/>
      <dgm:spPr/>
    </dgm:pt>
    <dgm:pt modelId="{08F54FC3-8246-4AE1-82BE-A85AFCDFD5DE}" type="pres">
      <dgm:prSet presAssocID="{43B94584-69EF-4E5C-9B55-E5F0504E996B}" presName="node" presStyleLbl="node1" presStyleIdx="3" presStyleCnt="10">
        <dgm:presLayoutVars>
          <dgm:bulletEnabled val="1"/>
        </dgm:presLayoutVars>
      </dgm:prSet>
      <dgm:spPr/>
    </dgm:pt>
    <dgm:pt modelId="{5CB112C1-B67E-44F2-89C3-DA7B6E1B2369}" type="pres">
      <dgm:prSet presAssocID="{DC2369B3-AE27-4A7D-9EFE-039FE9F608BF}" presName="sibTrans" presStyleCnt="0"/>
      <dgm:spPr/>
    </dgm:pt>
    <dgm:pt modelId="{1436E14F-0BFE-4E02-B755-74BF3CF294D2}" type="pres">
      <dgm:prSet presAssocID="{582BDC13-3F0D-48F9-8C32-F1527E77116B}" presName="node" presStyleLbl="node1" presStyleIdx="4" presStyleCnt="10">
        <dgm:presLayoutVars>
          <dgm:bulletEnabled val="1"/>
        </dgm:presLayoutVars>
      </dgm:prSet>
      <dgm:spPr/>
    </dgm:pt>
    <dgm:pt modelId="{E4CCF8EE-C754-41DB-98A6-A769CD4B10CD}" type="pres">
      <dgm:prSet presAssocID="{B698A680-4CDA-45D6-8A39-2EB081D47DBA}" presName="sibTrans" presStyleCnt="0"/>
      <dgm:spPr/>
    </dgm:pt>
    <dgm:pt modelId="{4AD0B6C7-0D9C-41FC-A0E2-DB2B62AB0490}" type="pres">
      <dgm:prSet presAssocID="{208CD260-5A9F-4CBC-8018-BE7C9CEF2CA9}" presName="node" presStyleLbl="node1" presStyleIdx="5" presStyleCnt="10">
        <dgm:presLayoutVars>
          <dgm:bulletEnabled val="1"/>
        </dgm:presLayoutVars>
      </dgm:prSet>
      <dgm:spPr/>
    </dgm:pt>
    <dgm:pt modelId="{61563510-B153-4199-B3CD-E0E383B629AE}" type="pres">
      <dgm:prSet presAssocID="{0C44EDEA-974E-4BD6-A97B-3DBD001F7300}" presName="sibTrans" presStyleCnt="0"/>
      <dgm:spPr/>
    </dgm:pt>
    <dgm:pt modelId="{318374AC-2A13-480F-B7E8-563AEF3AEDB8}" type="pres">
      <dgm:prSet presAssocID="{2A269E9D-C640-43CF-974F-F5A649D32491}" presName="node" presStyleLbl="node1" presStyleIdx="6" presStyleCnt="10">
        <dgm:presLayoutVars>
          <dgm:bulletEnabled val="1"/>
        </dgm:presLayoutVars>
      </dgm:prSet>
      <dgm:spPr/>
    </dgm:pt>
    <dgm:pt modelId="{595BE6AF-98A7-4339-89A9-63B053A06D96}" type="pres">
      <dgm:prSet presAssocID="{CE316C06-3BC9-4775-9BF5-74C84E070431}" presName="sibTrans" presStyleCnt="0"/>
      <dgm:spPr/>
    </dgm:pt>
    <dgm:pt modelId="{189E79AE-660B-45B5-B765-E70B65F297D5}" type="pres">
      <dgm:prSet presAssocID="{8FACF40F-ABCD-42A1-BD48-90840D2F6D45}" presName="node" presStyleLbl="node1" presStyleIdx="7" presStyleCnt="10">
        <dgm:presLayoutVars>
          <dgm:bulletEnabled val="1"/>
        </dgm:presLayoutVars>
      </dgm:prSet>
      <dgm:spPr/>
    </dgm:pt>
    <dgm:pt modelId="{54D235E0-5570-45A1-B816-289C7B6BB217}" type="pres">
      <dgm:prSet presAssocID="{91DA47C2-504F-45D4-8AAA-B763E5DD9595}" presName="sibTrans" presStyleCnt="0"/>
      <dgm:spPr/>
    </dgm:pt>
    <dgm:pt modelId="{DE912D48-A5C7-4C1F-BD38-2AAFE083EB70}" type="pres">
      <dgm:prSet presAssocID="{58E57EB9-8C7B-444F-8F4F-D913044A9361}" presName="node" presStyleLbl="node1" presStyleIdx="8" presStyleCnt="10">
        <dgm:presLayoutVars>
          <dgm:bulletEnabled val="1"/>
        </dgm:presLayoutVars>
      </dgm:prSet>
      <dgm:spPr/>
    </dgm:pt>
    <dgm:pt modelId="{631AC3E0-78E0-4BFF-A660-C15854E2AEE5}" type="pres">
      <dgm:prSet presAssocID="{307D14CD-970A-43F8-AC15-2E63CD9A9983}" presName="sibTrans" presStyleCnt="0"/>
      <dgm:spPr/>
    </dgm:pt>
    <dgm:pt modelId="{9FC2D4F6-F362-4DF8-8D81-05E379B19A07}" type="pres">
      <dgm:prSet presAssocID="{A892C6B4-4E46-4460-B041-A9D8D62FDF3C}" presName="node" presStyleLbl="node1" presStyleIdx="9" presStyleCnt="10">
        <dgm:presLayoutVars>
          <dgm:bulletEnabled val="1"/>
        </dgm:presLayoutVars>
      </dgm:prSet>
      <dgm:spPr/>
    </dgm:pt>
  </dgm:ptLst>
  <dgm:cxnLst>
    <dgm:cxn modelId="{C2242B0D-50A2-491F-A6CE-03BDC6EE086B}" srcId="{A0EF0914-651A-482D-8CDC-E7CDE21101C5}" destId="{A892C6B4-4E46-4460-B041-A9D8D62FDF3C}" srcOrd="9" destOrd="0" parTransId="{F89CFE0F-2447-4F1A-BBC9-C434E71F66E3}" sibTransId="{CC00FE4D-60FF-4806-A6F4-5472153EE9EC}"/>
    <dgm:cxn modelId="{EDE5D811-3B45-4130-B0F0-C9C5F1B9C68F}" srcId="{A0EF0914-651A-482D-8CDC-E7CDE21101C5}" destId="{58E57EB9-8C7B-444F-8F4F-D913044A9361}" srcOrd="8" destOrd="0" parTransId="{C403A949-7210-4353-807B-21AF67003732}" sibTransId="{307D14CD-970A-43F8-AC15-2E63CD9A9983}"/>
    <dgm:cxn modelId="{91B27314-6E8F-4DE4-A077-DEB50E99908C}" type="presOf" srcId="{43B94584-69EF-4E5C-9B55-E5F0504E996B}" destId="{08F54FC3-8246-4AE1-82BE-A85AFCDFD5DE}" srcOrd="0" destOrd="0" presId="urn:microsoft.com/office/officeart/2005/8/layout/default"/>
    <dgm:cxn modelId="{DCB1C02B-7592-41C6-B284-87244A6871E8}" srcId="{A0EF0914-651A-482D-8CDC-E7CDE21101C5}" destId="{8FACF40F-ABCD-42A1-BD48-90840D2F6D45}" srcOrd="7" destOrd="0" parTransId="{22C28731-CD04-44C7-B88F-C07134E0455A}" sibTransId="{91DA47C2-504F-45D4-8AAA-B763E5DD9595}"/>
    <dgm:cxn modelId="{C23F215D-22B3-4D19-8417-AC58CFFC3ABC}" srcId="{A0EF0914-651A-482D-8CDC-E7CDE21101C5}" destId="{2A269E9D-C640-43CF-974F-F5A649D32491}" srcOrd="6" destOrd="0" parTransId="{DFAFF283-3E69-42D7-840A-C76B923F6232}" sibTransId="{CE316C06-3BC9-4775-9BF5-74C84E070431}"/>
    <dgm:cxn modelId="{7534226F-5A24-49FA-B6DB-C0D5CD8F4F68}" type="presOf" srcId="{208CD260-5A9F-4CBC-8018-BE7C9CEF2CA9}" destId="{4AD0B6C7-0D9C-41FC-A0E2-DB2B62AB0490}" srcOrd="0" destOrd="0" presId="urn:microsoft.com/office/officeart/2005/8/layout/default"/>
    <dgm:cxn modelId="{F142A577-6C30-4156-BD2D-E6CB2B325905}" srcId="{A0EF0914-651A-482D-8CDC-E7CDE21101C5}" destId="{99CD3FC4-E169-4461-BFD8-1A3B5480C4E1}" srcOrd="2" destOrd="0" parTransId="{00ABEDC3-AA81-407E-8C30-1B7A519462EE}" sibTransId="{0175FBA4-DD8E-4128-80EC-BAA0A643ECD9}"/>
    <dgm:cxn modelId="{33C07179-868E-43F2-885A-EFFB0FCA1A06}" srcId="{A0EF0914-651A-482D-8CDC-E7CDE21101C5}" destId="{43B94584-69EF-4E5C-9B55-E5F0504E996B}" srcOrd="3" destOrd="0" parTransId="{856DFBFB-68FB-4E49-B4F7-1E7D11E6FF38}" sibTransId="{DC2369B3-AE27-4A7D-9EFE-039FE9F608BF}"/>
    <dgm:cxn modelId="{64CD367F-C97B-45B3-B4A3-A565B961893E}" type="presOf" srcId="{A0EF0914-651A-482D-8CDC-E7CDE21101C5}" destId="{1D830A76-0C73-4BE0-9E19-65507216B74C}" srcOrd="0" destOrd="0" presId="urn:microsoft.com/office/officeart/2005/8/layout/default"/>
    <dgm:cxn modelId="{8E3F0D86-ACA8-4CD8-AA53-7E99F4A1FFEE}" type="presOf" srcId="{58E57EB9-8C7B-444F-8F4F-D913044A9361}" destId="{DE912D48-A5C7-4C1F-BD38-2AAFE083EB70}" srcOrd="0" destOrd="0" presId="urn:microsoft.com/office/officeart/2005/8/layout/default"/>
    <dgm:cxn modelId="{B454798F-1AF5-4767-81E6-00B8653FAA55}" srcId="{A0EF0914-651A-482D-8CDC-E7CDE21101C5}" destId="{208CD260-5A9F-4CBC-8018-BE7C9CEF2CA9}" srcOrd="5" destOrd="0" parTransId="{73DAE288-168A-4261-B757-A5829A156480}" sibTransId="{0C44EDEA-974E-4BD6-A97B-3DBD001F7300}"/>
    <dgm:cxn modelId="{E6830FB8-3E70-4BB3-B36E-3CBA97DF009B}" type="presOf" srcId="{8FACF40F-ABCD-42A1-BD48-90840D2F6D45}" destId="{189E79AE-660B-45B5-B765-E70B65F297D5}" srcOrd="0" destOrd="0" presId="urn:microsoft.com/office/officeart/2005/8/layout/default"/>
    <dgm:cxn modelId="{9BC654C2-9696-45F1-B7B2-4D9A56B3B4C7}" srcId="{A0EF0914-651A-482D-8CDC-E7CDE21101C5}" destId="{456B4793-5FF2-4E89-8FAB-0B07BA5612F6}" srcOrd="0" destOrd="0" parTransId="{F880A570-C972-409C-AAAA-CEA6EBFEE841}" sibTransId="{A44D47CA-0ACF-4E47-884A-A3C0B117323C}"/>
    <dgm:cxn modelId="{28A3B0CB-7BDC-4F22-8558-6869A86D2B7A}" type="presOf" srcId="{7E3BA489-241C-4969-B0ED-F3ABBAC45B6F}" destId="{01A06C87-B59C-4E5C-A3A5-6F072E31FBFC}" srcOrd="0" destOrd="0" presId="urn:microsoft.com/office/officeart/2005/8/layout/default"/>
    <dgm:cxn modelId="{34AC8CCD-718E-4223-BF32-B49D1757AB88}" type="presOf" srcId="{A892C6B4-4E46-4460-B041-A9D8D62FDF3C}" destId="{9FC2D4F6-F362-4DF8-8D81-05E379B19A07}" srcOrd="0" destOrd="0" presId="urn:microsoft.com/office/officeart/2005/8/layout/default"/>
    <dgm:cxn modelId="{051BB8D9-D1CF-4CD3-92F7-520337CC8B98}" srcId="{A0EF0914-651A-482D-8CDC-E7CDE21101C5}" destId="{582BDC13-3F0D-48F9-8C32-F1527E77116B}" srcOrd="4" destOrd="0" parTransId="{4DCB17E3-0E23-4AAD-8BE8-F67D02D9A7D0}" sibTransId="{B698A680-4CDA-45D6-8A39-2EB081D47DBA}"/>
    <dgm:cxn modelId="{1884AEE2-6B98-4FBA-8C2F-5F2E0E9B5FE7}" type="presOf" srcId="{582BDC13-3F0D-48F9-8C32-F1527E77116B}" destId="{1436E14F-0BFE-4E02-B755-74BF3CF294D2}" srcOrd="0" destOrd="0" presId="urn:microsoft.com/office/officeart/2005/8/layout/default"/>
    <dgm:cxn modelId="{776AC2F6-30BB-49C6-8454-67D0C7A052CB}" type="presOf" srcId="{99CD3FC4-E169-4461-BFD8-1A3B5480C4E1}" destId="{BCF2C7A0-8CB6-4C28-A16E-F764636D7C34}" srcOrd="0" destOrd="0" presId="urn:microsoft.com/office/officeart/2005/8/layout/default"/>
    <dgm:cxn modelId="{B83CA5F7-9C2E-4AC5-9CBF-8030A92AF433}" srcId="{A0EF0914-651A-482D-8CDC-E7CDE21101C5}" destId="{7E3BA489-241C-4969-B0ED-F3ABBAC45B6F}" srcOrd="1" destOrd="0" parTransId="{5CF8A08F-BAE3-407D-97D2-6B5F0A5C4886}" sibTransId="{30B05E5D-2CB3-449F-8B51-CB6463D80BEF}"/>
    <dgm:cxn modelId="{9D283DFB-7BB5-4333-9EA8-036F39A0BF8B}" type="presOf" srcId="{456B4793-5FF2-4E89-8FAB-0B07BA5612F6}" destId="{273F257B-5AEA-40EE-AF08-6082A7D32CB4}" srcOrd="0" destOrd="0" presId="urn:microsoft.com/office/officeart/2005/8/layout/default"/>
    <dgm:cxn modelId="{7A197DFD-D9E0-4837-8FAC-A28BA624DC0F}" type="presOf" srcId="{2A269E9D-C640-43CF-974F-F5A649D32491}" destId="{318374AC-2A13-480F-B7E8-563AEF3AEDB8}" srcOrd="0" destOrd="0" presId="urn:microsoft.com/office/officeart/2005/8/layout/default"/>
    <dgm:cxn modelId="{75EBFA15-2216-4D5D-8519-107DFC901708}" type="presParOf" srcId="{1D830A76-0C73-4BE0-9E19-65507216B74C}" destId="{273F257B-5AEA-40EE-AF08-6082A7D32CB4}" srcOrd="0" destOrd="0" presId="urn:microsoft.com/office/officeart/2005/8/layout/default"/>
    <dgm:cxn modelId="{781CB3AA-1C1F-445A-9726-8C3465944FE0}" type="presParOf" srcId="{1D830A76-0C73-4BE0-9E19-65507216B74C}" destId="{53E2CC5E-88E2-4041-884F-80E63E080EDB}" srcOrd="1" destOrd="0" presId="urn:microsoft.com/office/officeart/2005/8/layout/default"/>
    <dgm:cxn modelId="{F7D93E07-B056-4261-8D11-85277878630A}" type="presParOf" srcId="{1D830A76-0C73-4BE0-9E19-65507216B74C}" destId="{01A06C87-B59C-4E5C-A3A5-6F072E31FBFC}" srcOrd="2" destOrd="0" presId="urn:microsoft.com/office/officeart/2005/8/layout/default"/>
    <dgm:cxn modelId="{2CF0037E-6E0B-4AAF-8DD7-B8AD6ACA20A4}" type="presParOf" srcId="{1D830A76-0C73-4BE0-9E19-65507216B74C}" destId="{75ADCCCB-EE9F-48FB-BEE5-556E92CF16DF}" srcOrd="3" destOrd="0" presId="urn:microsoft.com/office/officeart/2005/8/layout/default"/>
    <dgm:cxn modelId="{70A61F5C-475C-4517-B76A-6ADDC60F7D47}" type="presParOf" srcId="{1D830A76-0C73-4BE0-9E19-65507216B74C}" destId="{BCF2C7A0-8CB6-4C28-A16E-F764636D7C34}" srcOrd="4" destOrd="0" presId="urn:microsoft.com/office/officeart/2005/8/layout/default"/>
    <dgm:cxn modelId="{1AE6A856-03E8-4BF5-8E68-8076417F1EB8}" type="presParOf" srcId="{1D830A76-0C73-4BE0-9E19-65507216B74C}" destId="{75A3DDAB-B3BA-47DC-8917-7D1D5E434D9F}" srcOrd="5" destOrd="0" presId="urn:microsoft.com/office/officeart/2005/8/layout/default"/>
    <dgm:cxn modelId="{7237C978-B83D-4345-8AA3-E7A5C0C3CE11}" type="presParOf" srcId="{1D830A76-0C73-4BE0-9E19-65507216B74C}" destId="{08F54FC3-8246-4AE1-82BE-A85AFCDFD5DE}" srcOrd="6" destOrd="0" presId="urn:microsoft.com/office/officeart/2005/8/layout/default"/>
    <dgm:cxn modelId="{0C98E54B-EAC5-486B-99CE-6DBD494885BA}" type="presParOf" srcId="{1D830A76-0C73-4BE0-9E19-65507216B74C}" destId="{5CB112C1-B67E-44F2-89C3-DA7B6E1B2369}" srcOrd="7" destOrd="0" presId="urn:microsoft.com/office/officeart/2005/8/layout/default"/>
    <dgm:cxn modelId="{F7370DE9-E0BE-4023-93DE-791B35ACB642}" type="presParOf" srcId="{1D830A76-0C73-4BE0-9E19-65507216B74C}" destId="{1436E14F-0BFE-4E02-B755-74BF3CF294D2}" srcOrd="8" destOrd="0" presId="urn:microsoft.com/office/officeart/2005/8/layout/default"/>
    <dgm:cxn modelId="{E7F3AAA1-EAD8-412C-8D36-6B8AB1C98A06}" type="presParOf" srcId="{1D830A76-0C73-4BE0-9E19-65507216B74C}" destId="{E4CCF8EE-C754-41DB-98A6-A769CD4B10CD}" srcOrd="9" destOrd="0" presId="urn:microsoft.com/office/officeart/2005/8/layout/default"/>
    <dgm:cxn modelId="{1F68960B-E88B-4620-843E-DAD2E30BF8D7}" type="presParOf" srcId="{1D830A76-0C73-4BE0-9E19-65507216B74C}" destId="{4AD0B6C7-0D9C-41FC-A0E2-DB2B62AB0490}" srcOrd="10" destOrd="0" presId="urn:microsoft.com/office/officeart/2005/8/layout/default"/>
    <dgm:cxn modelId="{EC571754-227B-4B56-B194-713C69E73439}" type="presParOf" srcId="{1D830A76-0C73-4BE0-9E19-65507216B74C}" destId="{61563510-B153-4199-B3CD-E0E383B629AE}" srcOrd="11" destOrd="0" presId="urn:microsoft.com/office/officeart/2005/8/layout/default"/>
    <dgm:cxn modelId="{8DC444DD-BC70-47A7-8819-3E1B7CEA9248}" type="presParOf" srcId="{1D830A76-0C73-4BE0-9E19-65507216B74C}" destId="{318374AC-2A13-480F-B7E8-563AEF3AEDB8}" srcOrd="12" destOrd="0" presId="urn:microsoft.com/office/officeart/2005/8/layout/default"/>
    <dgm:cxn modelId="{1EE89456-6F36-4D50-A5BA-DD1068F0E47B}" type="presParOf" srcId="{1D830A76-0C73-4BE0-9E19-65507216B74C}" destId="{595BE6AF-98A7-4339-89A9-63B053A06D96}" srcOrd="13" destOrd="0" presId="urn:microsoft.com/office/officeart/2005/8/layout/default"/>
    <dgm:cxn modelId="{C409BC77-9F69-4950-BD4E-F372B84D1EA9}" type="presParOf" srcId="{1D830A76-0C73-4BE0-9E19-65507216B74C}" destId="{189E79AE-660B-45B5-B765-E70B65F297D5}" srcOrd="14" destOrd="0" presId="urn:microsoft.com/office/officeart/2005/8/layout/default"/>
    <dgm:cxn modelId="{4598747A-5E1F-48C5-A3DF-07E1A60E8E44}" type="presParOf" srcId="{1D830A76-0C73-4BE0-9E19-65507216B74C}" destId="{54D235E0-5570-45A1-B816-289C7B6BB217}" srcOrd="15" destOrd="0" presId="urn:microsoft.com/office/officeart/2005/8/layout/default"/>
    <dgm:cxn modelId="{35BE8025-503F-4A15-9473-88FD7099FAD3}" type="presParOf" srcId="{1D830A76-0C73-4BE0-9E19-65507216B74C}" destId="{DE912D48-A5C7-4C1F-BD38-2AAFE083EB70}" srcOrd="16" destOrd="0" presId="urn:microsoft.com/office/officeart/2005/8/layout/default"/>
    <dgm:cxn modelId="{617BF249-954D-4CB2-985D-D4FA3D38F3C6}" type="presParOf" srcId="{1D830A76-0C73-4BE0-9E19-65507216B74C}" destId="{631AC3E0-78E0-4BFF-A660-C15854E2AEE5}" srcOrd="17" destOrd="0" presId="urn:microsoft.com/office/officeart/2005/8/layout/default"/>
    <dgm:cxn modelId="{7E906A30-43BE-4D88-886B-E97C829CB2B0}" type="presParOf" srcId="{1D830A76-0C73-4BE0-9E19-65507216B74C}" destId="{9FC2D4F6-F362-4DF8-8D81-05E379B19A0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41438A-C4DF-4D9A-82A3-7DD9197548F5}" type="doc">
      <dgm:prSet loTypeId="urn:microsoft.com/office/officeart/2005/8/layout/vList4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682CB55-BADF-4DC7-8FB1-A31A7FFB3C6B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satMod val="103000"/>
                <a:lumMod val="102000"/>
                <a:tint val="94000"/>
                <a:alpha val="98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de-DE"/>
            <a:t>Bestandsaufnahme der bisherigen Arbeit	         </a:t>
          </a:r>
          <a:r>
            <a:rPr lang="de-DE" cap="small" baseline="0"/>
            <a:t>D. Suharjanto</a:t>
          </a:r>
        </a:p>
      </dgm:t>
    </dgm:pt>
    <dgm:pt modelId="{01673646-A2C3-40F5-B05E-89A990A01454}" type="parTrans" cxnId="{07AA5B89-4B85-4CA8-B0E2-E2514D5716E0}">
      <dgm:prSet/>
      <dgm:spPr/>
      <dgm:t>
        <a:bodyPr/>
        <a:lstStyle/>
        <a:p>
          <a:endParaRPr lang="de-DE"/>
        </a:p>
      </dgm:t>
    </dgm:pt>
    <dgm:pt modelId="{3933A869-FD3C-4FB0-888D-D010B25F6070}" type="sibTrans" cxnId="{07AA5B89-4B85-4CA8-B0E2-E2514D5716E0}">
      <dgm:prSet/>
      <dgm:spPr/>
      <dgm:t>
        <a:bodyPr/>
        <a:lstStyle/>
        <a:p>
          <a:endParaRPr lang="de-DE"/>
        </a:p>
      </dgm:t>
    </dgm:pt>
    <dgm:pt modelId="{29A48438-C695-4C67-975E-84623CF16A05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satMod val="103000"/>
                <a:lumMod val="102000"/>
                <a:tint val="94000"/>
                <a:alpha val="9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pPr algn="l"/>
          <a:r>
            <a:rPr lang="de-DE"/>
            <a:t>Ergebnisse und Empfehlungen aus Trafo 1+2	 	 </a:t>
          </a:r>
          <a:r>
            <a:rPr lang="de-DE" cap="small" baseline="0"/>
            <a:t>K. Döring </a:t>
          </a:r>
        </a:p>
      </dgm:t>
    </dgm:pt>
    <dgm:pt modelId="{B8FCFEE2-E390-4717-8A84-CFC8069B49D2}" type="parTrans" cxnId="{6E653878-08F8-4D95-BCBE-42A951889123}">
      <dgm:prSet/>
      <dgm:spPr/>
      <dgm:t>
        <a:bodyPr/>
        <a:lstStyle/>
        <a:p>
          <a:endParaRPr lang="de-DE"/>
        </a:p>
      </dgm:t>
    </dgm:pt>
    <dgm:pt modelId="{29E10979-553E-4942-8E77-A82A6C89A9D8}" type="sibTrans" cxnId="{6E653878-08F8-4D95-BCBE-42A951889123}">
      <dgm:prSet/>
      <dgm:spPr/>
      <dgm:t>
        <a:bodyPr/>
        <a:lstStyle/>
        <a:p>
          <a:endParaRPr lang="de-DE"/>
        </a:p>
      </dgm:t>
    </dgm:pt>
    <dgm:pt modelId="{D7F6EFAB-174B-416C-8C11-9B65482CC573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satMod val="103000"/>
                <a:lumMod val="102000"/>
                <a:tint val="94000"/>
                <a:alpha val="85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de-DE"/>
            <a:t>Analyse der Anspruchs- und Zielgruppen                   </a:t>
          </a:r>
          <a:r>
            <a:rPr lang="de-DE" cap="small" baseline="0"/>
            <a:t>M. Gossmann</a:t>
          </a:r>
        </a:p>
      </dgm:t>
    </dgm:pt>
    <dgm:pt modelId="{47033F70-9C5D-4C60-81C4-45E14D9F4BBE}" type="parTrans" cxnId="{1E3E1C06-5954-4354-BE70-FA06EC37001C}">
      <dgm:prSet/>
      <dgm:spPr/>
      <dgm:t>
        <a:bodyPr/>
        <a:lstStyle/>
        <a:p>
          <a:endParaRPr lang="de-DE"/>
        </a:p>
      </dgm:t>
    </dgm:pt>
    <dgm:pt modelId="{9A0D7110-C07A-4EDF-87D0-1F382AF251A3}" type="sibTrans" cxnId="{1E3E1C06-5954-4354-BE70-FA06EC37001C}">
      <dgm:prSet/>
      <dgm:spPr/>
      <dgm:t>
        <a:bodyPr/>
        <a:lstStyle/>
        <a:p>
          <a:endParaRPr lang="de-DE"/>
        </a:p>
      </dgm:t>
    </dgm:pt>
    <dgm:pt modelId="{31C966C1-C7B5-47CE-ACE4-9C1793FD3C98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satMod val="103000"/>
                <a:lumMod val="102000"/>
                <a:tint val="94000"/>
                <a:alpha val="8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de-DE"/>
            <a:t>Zukunftsthemen – externe Perspektive                              </a:t>
          </a:r>
          <a:r>
            <a:rPr lang="de-DE" cap="small" baseline="0"/>
            <a:t>J. Lorenz</a:t>
          </a:r>
        </a:p>
      </dgm:t>
    </dgm:pt>
    <dgm:pt modelId="{7E027AA6-4D36-402C-A9B2-C2D4F130201B}" type="parTrans" cxnId="{53B0AED1-EDE1-45D5-BF1F-D04C4A5DDB3E}">
      <dgm:prSet/>
      <dgm:spPr/>
      <dgm:t>
        <a:bodyPr/>
        <a:lstStyle/>
        <a:p>
          <a:endParaRPr lang="de-DE"/>
        </a:p>
      </dgm:t>
    </dgm:pt>
    <dgm:pt modelId="{F6D49D97-0840-4946-B9D3-D78A0CFBDA7D}" type="sibTrans" cxnId="{53B0AED1-EDE1-45D5-BF1F-D04C4A5DDB3E}">
      <dgm:prSet/>
      <dgm:spPr/>
      <dgm:t>
        <a:bodyPr/>
        <a:lstStyle/>
        <a:p>
          <a:endParaRPr lang="de-DE"/>
        </a:p>
      </dgm:t>
    </dgm:pt>
    <dgm:pt modelId="{096DFAC9-CB55-4AE3-AE70-85DDBB834636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satMod val="103000"/>
                <a:lumMod val="102000"/>
                <a:tint val="94000"/>
                <a:alpha val="75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de-DE"/>
            <a:t>Überblick aktuell verfügbarer Ressourcen                        </a:t>
          </a:r>
          <a:r>
            <a:rPr lang="de-DE" cap="small" baseline="0"/>
            <a:t>A. Hörner</a:t>
          </a:r>
        </a:p>
      </dgm:t>
    </dgm:pt>
    <dgm:pt modelId="{9163F0F8-FFC8-4DBE-B4C7-3D63EE0386E6}" type="parTrans" cxnId="{FE5BBDBE-2833-49DB-BD58-F930B909BFEC}">
      <dgm:prSet/>
      <dgm:spPr/>
      <dgm:t>
        <a:bodyPr/>
        <a:lstStyle/>
        <a:p>
          <a:endParaRPr lang="de-DE"/>
        </a:p>
      </dgm:t>
    </dgm:pt>
    <dgm:pt modelId="{59F6D45B-518B-4E58-A00D-C862012CC457}" type="sibTrans" cxnId="{FE5BBDBE-2833-49DB-BD58-F930B909BFEC}">
      <dgm:prSet/>
      <dgm:spPr/>
      <dgm:t>
        <a:bodyPr/>
        <a:lstStyle/>
        <a:p>
          <a:endParaRPr lang="de-DE"/>
        </a:p>
      </dgm:t>
    </dgm:pt>
    <dgm:pt modelId="{76A4E541-EAC0-4483-83A3-C53A6645EA76}">
      <dgm:prSet phldrT="[Text]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de-DE"/>
            <a:t>Projektbegleitende Kommunikation                             </a:t>
          </a:r>
          <a:r>
            <a:rPr lang="de-DE" cap="small" baseline="0"/>
            <a:t>M. Cameran</a:t>
          </a:r>
        </a:p>
      </dgm:t>
    </dgm:pt>
    <dgm:pt modelId="{7A147413-9A26-4462-8FBE-2725FC7498BD}" type="parTrans" cxnId="{FF3D6DA9-3434-4EA5-AE63-D740516EED82}">
      <dgm:prSet/>
      <dgm:spPr/>
      <dgm:t>
        <a:bodyPr/>
        <a:lstStyle/>
        <a:p>
          <a:endParaRPr lang="de-DE"/>
        </a:p>
      </dgm:t>
    </dgm:pt>
    <dgm:pt modelId="{F0F00268-E7A1-4E70-A584-6EECF2403114}" type="sibTrans" cxnId="{FF3D6DA9-3434-4EA5-AE63-D740516EED82}">
      <dgm:prSet/>
      <dgm:spPr/>
      <dgm:t>
        <a:bodyPr/>
        <a:lstStyle/>
        <a:p>
          <a:endParaRPr lang="de-DE"/>
        </a:p>
      </dgm:t>
    </dgm:pt>
    <dgm:pt modelId="{84F5B2EB-A9D9-46BB-87B5-032C18D8716E}" type="pres">
      <dgm:prSet presAssocID="{5541438A-C4DF-4D9A-82A3-7DD9197548F5}" presName="linear" presStyleCnt="0">
        <dgm:presLayoutVars>
          <dgm:dir/>
          <dgm:resizeHandles val="exact"/>
        </dgm:presLayoutVars>
      </dgm:prSet>
      <dgm:spPr/>
    </dgm:pt>
    <dgm:pt modelId="{E6662862-3AF0-4587-80BB-388176524EFA}" type="pres">
      <dgm:prSet presAssocID="{4682CB55-BADF-4DC7-8FB1-A31A7FFB3C6B}" presName="comp" presStyleCnt="0"/>
      <dgm:spPr/>
    </dgm:pt>
    <dgm:pt modelId="{5D2B4CBB-88E2-4925-97F2-C68AE318E223}" type="pres">
      <dgm:prSet presAssocID="{4682CB55-BADF-4DC7-8FB1-A31A7FFB3C6B}" presName="box" presStyleLbl="node1" presStyleIdx="0" presStyleCnt="6" custLinFactNeighborX="-6512"/>
      <dgm:spPr/>
    </dgm:pt>
    <dgm:pt modelId="{FFCAA223-C542-40A2-90EC-7561726F8601}" type="pres">
      <dgm:prSet presAssocID="{4682CB55-BADF-4DC7-8FB1-A31A7FFB3C6B}" presName="img" presStyleLbl="fgImgPlace1" presStyleIdx="0" presStyleCnt="6" custScaleX="46144" custLinFactNeighborX="917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72A83563-1EBE-4AA9-9D06-7E19CAC7C438}" type="pres">
      <dgm:prSet presAssocID="{4682CB55-BADF-4DC7-8FB1-A31A7FFB3C6B}" presName="text" presStyleLbl="node1" presStyleIdx="0" presStyleCnt="6">
        <dgm:presLayoutVars>
          <dgm:bulletEnabled val="1"/>
        </dgm:presLayoutVars>
      </dgm:prSet>
      <dgm:spPr/>
    </dgm:pt>
    <dgm:pt modelId="{AA3203FB-C271-4D7A-AFFF-3F7DA10910A1}" type="pres">
      <dgm:prSet presAssocID="{3933A869-FD3C-4FB0-888D-D010B25F6070}" presName="spacer" presStyleCnt="0"/>
      <dgm:spPr/>
    </dgm:pt>
    <dgm:pt modelId="{A7C55D39-CA0D-4757-A4E3-F29CB2DD7C77}" type="pres">
      <dgm:prSet presAssocID="{29A48438-C695-4C67-975E-84623CF16A05}" presName="comp" presStyleCnt="0"/>
      <dgm:spPr/>
    </dgm:pt>
    <dgm:pt modelId="{88674385-4C40-4438-8E8E-0DF621177DFB}" type="pres">
      <dgm:prSet presAssocID="{29A48438-C695-4C67-975E-84623CF16A05}" presName="box" presStyleLbl="node1" presStyleIdx="1" presStyleCnt="6"/>
      <dgm:spPr/>
    </dgm:pt>
    <dgm:pt modelId="{A1B777CA-93AE-4938-85CF-805171BDB94C}" type="pres">
      <dgm:prSet presAssocID="{29A48438-C695-4C67-975E-84623CF16A05}" presName="img" presStyleLbl="fgImgPlace1" presStyleIdx="1" presStyleCnt="6" custScaleX="46144" custLinFactNeighborX="917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96189736-0655-4A59-B139-A47436FC1481}" type="pres">
      <dgm:prSet presAssocID="{29A48438-C695-4C67-975E-84623CF16A05}" presName="text" presStyleLbl="node1" presStyleIdx="1" presStyleCnt="6">
        <dgm:presLayoutVars>
          <dgm:bulletEnabled val="1"/>
        </dgm:presLayoutVars>
      </dgm:prSet>
      <dgm:spPr/>
    </dgm:pt>
    <dgm:pt modelId="{5E84809D-08CE-41A4-85E0-CFC96E88BFE3}" type="pres">
      <dgm:prSet presAssocID="{29E10979-553E-4942-8E77-A82A6C89A9D8}" presName="spacer" presStyleCnt="0"/>
      <dgm:spPr/>
    </dgm:pt>
    <dgm:pt modelId="{FFF7FD36-363A-4E1F-B120-3BA1807B867C}" type="pres">
      <dgm:prSet presAssocID="{D7F6EFAB-174B-416C-8C11-9B65482CC573}" presName="comp" presStyleCnt="0"/>
      <dgm:spPr/>
    </dgm:pt>
    <dgm:pt modelId="{39D4693A-9121-480E-BE13-4B098D473143}" type="pres">
      <dgm:prSet presAssocID="{D7F6EFAB-174B-416C-8C11-9B65482CC573}" presName="box" presStyleLbl="node1" presStyleIdx="2" presStyleCnt="6"/>
      <dgm:spPr/>
    </dgm:pt>
    <dgm:pt modelId="{A311F302-E540-4748-AE4B-82E8CE8D8154}" type="pres">
      <dgm:prSet presAssocID="{D7F6EFAB-174B-416C-8C11-9B65482CC573}" presName="img" presStyleLbl="fgImgPlace1" presStyleIdx="2" presStyleCnt="6" custScaleX="46144" custLinFactNeighborX="91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68317DE3-6D17-4B42-BC4F-1F20DC8C083A}" type="pres">
      <dgm:prSet presAssocID="{D7F6EFAB-174B-416C-8C11-9B65482CC573}" presName="text" presStyleLbl="node1" presStyleIdx="2" presStyleCnt="6">
        <dgm:presLayoutVars>
          <dgm:bulletEnabled val="1"/>
        </dgm:presLayoutVars>
      </dgm:prSet>
      <dgm:spPr/>
    </dgm:pt>
    <dgm:pt modelId="{8AF67774-091B-401C-8E91-8267553A31A3}" type="pres">
      <dgm:prSet presAssocID="{9A0D7110-C07A-4EDF-87D0-1F382AF251A3}" presName="spacer" presStyleCnt="0"/>
      <dgm:spPr/>
    </dgm:pt>
    <dgm:pt modelId="{BEE8DACF-2B6C-46E2-B64D-D61934787B6F}" type="pres">
      <dgm:prSet presAssocID="{31C966C1-C7B5-47CE-ACE4-9C1793FD3C98}" presName="comp" presStyleCnt="0"/>
      <dgm:spPr/>
    </dgm:pt>
    <dgm:pt modelId="{B0F6A287-6CCA-448B-AF5B-AFEF861B23E4}" type="pres">
      <dgm:prSet presAssocID="{31C966C1-C7B5-47CE-ACE4-9C1793FD3C98}" presName="box" presStyleLbl="node1" presStyleIdx="3" presStyleCnt="6"/>
      <dgm:spPr/>
    </dgm:pt>
    <dgm:pt modelId="{F0F23063-AE34-4498-887E-B6605D9D9A8E}" type="pres">
      <dgm:prSet presAssocID="{31C966C1-C7B5-47CE-ACE4-9C1793FD3C98}" presName="img" presStyleLbl="fgImgPlace1" presStyleIdx="3" presStyleCnt="6" custScaleX="46144" custLinFactNeighborX="917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EFCF64C2-1186-4D27-BB24-E677E1A3AB28}" type="pres">
      <dgm:prSet presAssocID="{31C966C1-C7B5-47CE-ACE4-9C1793FD3C98}" presName="text" presStyleLbl="node1" presStyleIdx="3" presStyleCnt="6">
        <dgm:presLayoutVars>
          <dgm:bulletEnabled val="1"/>
        </dgm:presLayoutVars>
      </dgm:prSet>
      <dgm:spPr/>
    </dgm:pt>
    <dgm:pt modelId="{145445DF-ADB7-457E-8478-63EF0A19DCBC}" type="pres">
      <dgm:prSet presAssocID="{F6D49D97-0840-4946-B9D3-D78A0CFBDA7D}" presName="spacer" presStyleCnt="0"/>
      <dgm:spPr/>
    </dgm:pt>
    <dgm:pt modelId="{43799782-652E-4033-8B51-5F5C004B65B6}" type="pres">
      <dgm:prSet presAssocID="{096DFAC9-CB55-4AE3-AE70-85DDBB834636}" presName="comp" presStyleCnt="0"/>
      <dgm:spPr/>
    </dgm:pt>
    <dgm:pt modelId="{6E5AD0CE-095E-4BFC-967D-7C97C9262F72}" type="pres">
      <dgm:prSet presAssocID="{096DFAC9-CB55-4AE3-AE70-85DDBB834636}" presName="box" presStyleLbl="node1" presStyleIdx="4" presStyleCnt="6"/>
      <dgm:spPr/>
    </dgm:pt>
    <dgm:pt modelId="{5FE406C4-A05D-4451-AB4E-197DB70D1737}" type="pres">
      <dgm:prSet presAssocID="{096DFAC9-CB55-4AE3-AE70-85DDBB834636}" presName="img" presStyleLbl="fgImgPlace1" presStyleIdx="4" presStyleCnt="6" custScaleX="46144" custLinFactNeighborX="917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DEDC0F9E-7171-4EC8-9D07-DE11894084B7}" type="pres">
      <dgm:prSet presAssocID="{096DFAC9-CB55-4AE3-AE70-85DDBB834636}" presName="text" presStyleLbl="node1" presStyleIdx="4" presStyleCnt="6">
        <dgm:presLayoutVars>
          <dgm:bulletEnabled val="1"/>
        </dgm:presLayoutVars>
      </dgm:prSet>
      <dgm:spPr/>
    </dgm:pt>
    <dgm:pt modelId="{9BD2492D-DDBA-45E3-8425-37D35F4190F3}" type="pres">
      <dgm:prSet presAssocID="{59F6D45B-518B-4E58-A00D-C862012CC457}" presName="spacer" presStyleCnt="0"/>
      <dgm:spPr/>
    </dgm:pt>
    <dgm:pt modelId="{B439BF53-9228-4ADC-A5D4-5D8E343D29B9}" type="pres">
      <dgm:prSet presAssocID="{76A4E541-EAC0-4483-83A3-C53A6645EA76}" presName="comp" presStyleCnt="0"/>
      <dgm:spPr/>
    </dgm:pt>
    <dgm:pt modelId="{9A31CEDC-68B6-4697-8B3D-9EA1F9049495}" type="pres">
      <dgm:prSet presAssocID="{76A4E541-EAC0-4483-83A3-C53A6645EA76}" presName="box" presStyleLbl="node1" presStyleIdx="5" presStyleCnt="6" custLinFactNeighborX="32" custLinFactNeighborY="-1131"/>
      <dgm:spPr/>
    </dgm:pt>
    <dgm:pt modelId="{9DA536FA-6043-4E2D-B930-28902F7A0056}" type="pres">
      <dgm:prSet presAssocID="{76A4E541-EAC0-4483-83A3-C53A6645EA76}" presName="img" presStyleLbl="fgImgPlace1" presStyleIdx="5" presStyleCnt="6" custScaleX="46144" custLinFactNeighborX="917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8BCBC69E-3498-46FD-914A-65CB2C033971}" type="pres">
      <dgm:prSet presAssocID="{76A4E541-EAC0-4483-83A3-C53A6645EA76}" presName="text" presStyleLbl="node1" presStyleIdx="5" presStyleCnt="6">
        <dgm:presLayoutVars>
          <dgm:bulletEnabled val="1"/>
        </dgm:presLayoutVars>
      </dgm:prSet>
      <dgm:spPr/>
    </dgm:pt>
  </dgm:ptLst>
  <dgm:cxnLst>
    <dgm:cxn modelId="{1E3E1C06-5954-4354-BE70-FA06EC37001C}" srcId="{5541438A-C4DF-4D9A-82A3-7DD9197548F5}" destId="{D7F6EFAB-174B-416C-8C11-9B65482CC573}" srcOrd="2" destOrd="0" parTransId="{47033F70-9C5D-4C60-81C4-45E14D9F4BBE}" sibTransId="{9A0D7110-C07A-4EDF-87D0-1F382AF251A3}"/>
    <dgm:cxn modelId="{FFF65D0B-BA81-4377-83DD-379D2FE09E97}" type="presOf" srcId="{76A4E541-EAC0-4483-83A3-C53A6645EA76}" destId="{8BCBC69E-3498-46FD-914A-65CB2C033971}" srcOrd="1" destOrd="0" presId="urn:microsoft.com/office/officeart/2005/8/layout/vList4"/>
    <dgm:cxn modelId="{F16AFC0E-C4FE-4646-9BE6-0E14BAE03FFD}" type="presOf" srcId="{76A4E541-EAC0-4483-83A3-C53A6645EA76}" destId="{9A31CEDC-68B6-4697-8B3D-9EA1F9049495}" srcOrd="0" destOrd="0" presId="urn:microsoft.com/office/officeart/2005/8/layout/vList4"/>
    <dgm:cxn modelId="{E2FAEA10-DEE2-49C4-AF0E-16D4D84D1AC4}" type="presOf" srcId="{4682CB55-BADF-4DC7-8FB1-A31A7FFB3C6B}" destId="{5D2B4CBB-88E2-4925-97F2-C68AE318E223}" srcOrd="0" destOrd="0" presId="urn:microsoft.com/office/officeart/2005/8/layout/vList4"/>
    <dgm:cxn modelId="{FB87CF1E-5A22-4D91-8A7B-7444EE7E38A4}" type="presOf" srcId="{31C966C1-C7B5-47CE-ACE4-9C1793FD3C98}" destId="{EFCF64C2-1186-4D27-BB24-E677E1A3AB28}" srcOrd="1" destOrd="0" presId="urn:microsoft.com/office/officeart/2005/8/layout/vList4"/>
    <dgm:cxn modelId="{072F4A3A-3D5F-4EAB-852C-261E06DD05C1}" type="presOf" srcId="{D7F6EFAB-174B-416C-8C11-9B65482CC573}" destId="{39D4693A-9121-480E-BE13-4B098D473143}" srcOrd="0" destOrd="0" presId="urn:microsoft.com/office/officeart/2005/8/layout/vList4"/>
    <dgm:cxn modelId="{F6F3C363-278B-4434-B865-CC7F0C15B8A1}" type="presOf" srcId="{31C966C1-C7B5-47CE-ACE4-9C1793FD3C98}" destId="{B0F6A287-6CCA-448B-AF5B-AFEF861B23E4}" srcOrd="0" destOrd="0" presId="urn:microsoft.com/office/officeart/2005/8/layout/vList4"/>
    <dgm:cxn modelId="{EC52F86C-EDCC-43EB-9404-97475C6B5534}" type="presOf" srcId="{29A48438-C695-4C67-975E-84623CF16A05}" destId="{88674385-4C40-4438-8E8E-0DF621177DFB}" srcOrd="0" destOrd="0" presId="urn:microsoft.com/office/officeart/2005/8/layout/vList4"/>
    <dgm:cxn modelId="{6E653878-08F8-4D95-BCBE-42A951889123}" srcId="{5541438A-C4DF-4D9A-82A3-7DD9197548F5}" destId="{29A48438-C695-4C67-975E-84623CF16A05}" srcOrd="1" destOrd="0" parTransId="{B8FCFEE2-E390-4717-8A84-CFC8069B49D2}" sibTransId="{29E10979-553E-4942-8E77-A82A6C89A9D8}"/>
    <dgm:cxn modelId="{4A9E1E7A-44BA-4E31-B18D-33DC06567CFA}" type="presOf" srcId="{5541438A-C4DF-4D9A-82A3-7DD9197548F5}" destId="{84F5B2EB-A9D9-46BB-87B5-032C18D8716E}" srcOrd="0" destOrd="0" presId="urn:microsoft.com/office/officeart/2005/8/layout/vList4"/>
    <dgm:cxn modelId="{EA27C57F-ABE3-4819-B26F-92F9EA9FAD69}" type="presOf" srcId="{4682CB55-BADF-4DC7-8FB1-A31A7FFB3C6B}" destId="{72A83563-1EBE-4AA9-9D06-7E19CAC7C438}" srcOrd="1" destOrd="0" presId="urn:microsoft.com/office/officeart/2005/8/layout/vList4"/>
    <dgm:cxn modelId="{07AA5B89-4B85-4CA8-B0E2-E2514D5716E0}" srcId="{5541438A-C4DF-4D9A-82A3-7DD9197548F5}" destId="{4682CB55-BADF-4DC7-8FB1-A31A7FFB3C6B}" srcOrd="0" destOrd="0" parTransId="{01673646-A2C3-40F5-B05E-89A990A01454}" sibTransId="{3933A869-FD3C-4FB0-888D-D010B25F6070}"/>
    <dgm:cxn modelId="{FF3D6DA9-3434-4EA5-AE63-D740516EED82}" srcId="{5541438A-C4DF-4D9A-82A3-7DD9197548F5}" destId="{76A4E541-EAC0-4483-83A3-C53A6645EA76}" srcOrd="5" destOrd="0" parTransId="{7A147413-9A26-4462-8FBE-2725FC7498BD}" sibTransId="{F0F00268-E7A1-4E70-A584-6EECF2403114}"/>
    <dgm:cxn modelId="{FE5BBDBE-2833-49DB-BD58-F930B909BFEC}" srcId="{5541438A-C4DF-4D9A-82A3-7DD9197548F5}" destId="{096DFAC9-CB55-4AE3-AE70-85DDBB834636}" srcOrd="4" destOrd="0" parTransId="{9163F0F8-FFC8-4DBE-B4C7-3D63EE0386E6}" sibTransId="{59F6D45B-518B-4E58-A00D-C862012CC457}"/>
    <dgm:cxn modelId="{2E7657C2-7254-499F-B147-DA2DD97B564E}" type="presOf" srcId="{096DFAC9-CB55-4AE3-AE70-85DDBB834636}" destId="{DEDC0F9E-7171-4EC8-9D07-DE11894084B7}" srcOrd="1" destOrd="0" presId="urn:microsoft.com/office/officeart/2005/8/layout/vList4"/>
    <dgm:cxn modelId="{53B0AED1-EDE1-45D5-BF1F-D04C4A5DDB3E}" srcId="{5541438A-C4DF-4D9A-82A3-7DD9197548F5}" destId="{31C966C1-C7B5-47CE-ACE4-9C1793FD3C98}" srcOrd="3" destOrd="0" parTransId="{7E027AA6-4D36-402C-A9B2-C2D4F130201B}" sibTransId="{F6D49D97-0840-4946-B9D3-D78A0CFBDA7D}"/>
    <dgm:cxn modelId="{D4AE71DA-0490-48DE-9E1E-4584079DA683}" type="presOf" srcId="{096DFAC9-CB55-4AE3-AE70-85DDBB834636}" destId="{6E5AD0CE-095E-4BFC-967D-7C97C9262F72}" srcOrd="0" destOrd="0" presId="urn:microsoft.com/office/officeart/2005/8/layout/vList4"/>
    <dgm:cxn modelId="{494190E2-2D42-4A0F-8E05-A53E182DD9B6}" type="presOf" srcId="{D7F6EFAB-174B-416C-8C11-9B65482CC573}" destId="{68317DE3-6D17-4B42-BC4F-1F20DC8C083A}" srcOrd="1" destOrd="0" presId="urn:microsoft.com/office/officeart/2005/8/layout/vList4"/>
    <dgm:cxn modelId="{24D641EB-A223-483B-8D32-852508A8B0CF}" type="presOf" srcId="{29A48438-C695-4C67-975E-84623CF16A05}" destId="{96189736-0655-4A59-B139-A47436FC1481}" srcOrd="1" destOrd="0" presId="urn:microsoft.com/office/officeart/2005/8/layout/vList4"/>
    <dgm:cxn modelId="{ED6D771A-71DB-4F8C-A609-5526A1B5C589}" type="presParOf" srcId="{84F5B2EB-A9D9-46BB-87B5-032C18D8716E}" destId="{E6662862-3AF0-4587-80BB-388176524EFA}" srcOrd="0" destOrd="0" presId="urn:microsoft.com/office/officeart/2005/8/layout/vList4"/>
    <dgm:cxn modelId="{4AFBE668-7B29-4ED9-BB03-384476131240}" type="presParOf" srcId="{E6662862-3AF0-4587-80BB-388176524EFA}" destId="{5D2B4CBB-88E2-4925-97F2-C68AE318E223}" srcOrd="0" destOrd="0" presId="urn:microsoft.com/office/officeart/2005/8/layout/vList4"/>
    <dgm:cxn modelId="{8A62187C-B29D-4A3C-BB53-982BD6FA8BE7}" type="presParOf" srcId="{E6662862-3AF0-4587-80BB-388176524EFA}" destId="{FFCAA223-C542-40A2-90EC-7561726F8601}" srcOrd="1" destOrd="0" presId="urn:microsoft.com/office/officeart/2005/8/layout/vList4"/>
    <dgm:cxn modelId="{B73A36E7-B32F-4FE0-B131-776E4457FBC7}" type="presParOf" srcId="{E6662862-3AF0-4587-80BB-388176524EFA}" destId="{72A83563-1EBE-4AA9-9D06-7E19CAC7C438}" srcOrd="2" destOrd="0" presId="urn:microsoft.com/office/officeart/2005/8/layout/vList4"/>
    <dgm:cxn modelId="{FBAFD9F2-5B64-4693-9C28-4EA2B231D946}" type="presParOf" srcId="{84F5B2EB-A9D9-46BB-87B5-032C18D8716E}" destId="{AA3203FB-C271-4D7A-AFFF-3F7DA10910A1}" srcOrd="1" destOrd="0" presId="urn:microsoft.com/office/officeart/2005/8/layout/vList4"/>
    <dgm:cxn modelId="{40C12BAF-CAF5-44E1-8994-EDEFBD7DF646}" type="presParOf" srcId="{84F5B2EB-A9D9-46BB-87B5-032C18D8716E}" destId="{A7C55D39-CA0D-4757-A4E3-F29CB2DD7C77}" srcOrd="2" destOrd="0" presId="urn:microsoft.com/office/officeart/2005/8/layout/vList4"/>
    <dgm:cxn modelId="{4C4021A6-8C8E-4362-828E-25A5D1D42E16}" type="presParOf" srcId="{A7C55D39-CA0D-4757-A4E3-F29CB2DD7C77}" destId="{88674385-4C40-4438-8E8E-0DF621177DFB}" srcOrd="0" destOrd="0" presId="urn:microsoft.com/office/officeart/2005/8/layout/vList4"/>
    <dgm:cxn modelId="{11A73790-F6B7-4029-8988-2230BA5BF100}" type="presParOf" srcId="{A7C55D39-CA0D-4757-A4E3-F29CB2DD7C77}" destId="{A1B777CA-93AE-4938-85CF-805171BDB94C}" srcOrd="1" destOrd="0" presId="urn:microsoft.com/office/officeart/2005/8/layout/vList4"/>
    <dgm:cxn modelId="{186B03C5-B77E-4884-9ED4-B2A370777164}" type="presParOf" srcId="{A7C55D39-CA0D-4757-A4E3-F29CB2DD7C77}" destId="{96189736-0655-4A59-B139-A47436FC1481}" srcOrd="2" destOrd="0" presId="urn:microsoft.com/office/officeart/2005/8/layout/vList4"/>
    <dgm:cxn modelId="{EC891BBB-A9AE-4698-940A-B71F7797F0BD}" type="presParOf" srcId="{84F5B2EB-A9D9-46BB-87B5-032C18D8716E}" destId="{5E84809D-08CE-41A4-85E0-CFC96E88BFE3}" srcOrd="3" destOrd="0" presId="urn:microsoft.com/office/officeart/2005/8/layout/vList4"/>
    <dgm:cxn modelId="{B4F9FD0F-B6E8-4E76-9949-CD9E2D8D7EB9}" type="presParOf" srcId="{84F5B2EB-A9D9-46BB-87B5-032C18D8716E}" destId="{FFF7FD36-363A-4E1F-B120-3BA1807B867C}" srcOrd="4" destOrd="0" presId="urn:microsoft.com/office/officeart/2005/8/layout/vList4"/>
    <dgm:cxn modelId="{34ED0EF6-F2CE-457E-BB55-6044339B083D}" type="presParOf" srcId="{FFF7FD36-363A-4E1F-B120-3BA1807B867C}" destId="{39D4693A-9121-480E-BE13-4B098D473143}" srcOrd="0" destOrd="0" presId="urn:microsoft.com/office/officeart/2005/8/layout/vList4"/>
    <dgm:cxn modelId="{1D18A0ED-BF7B-4EF8-9CF0-D823513FC157}" type="presParOf" srcId="{FFF7FD36-363A-4E1F-B120-3BA1807B867C}" destId="{A311F302-E540-4748-AE4B-82E8CE8D8154}" srcOrd="1" destOrd="0" presId="urn:microsoft.com/office/officeart/2005/8/layout/vList4"/>
    <dgm:cxn modelId="{B7934C37-F123-4452-B3F9-46A004225B26}" type="presParOf" srcId="{FFF7FD36-363A-4E1F-B120-3BA1807B867C}" destId="{68317DE3-6D17-4B42-BC4F-1F20DC8C083A}" srcOrd="2" destOrd="0" presId="urn:microsoft.com/office/officeart/2005/8/layout/vList4"/>
    <dgm:cxn modelId="{85F64419-D629-4613-A791-3D38C71CE409}" type="presParOf" srcId="{84F5B2EB-A9D9-46BB-87B5-032C18D8716E}" destId="{8AF67774-091B-401C-8E91-8267553A31A3}" srcOrd="5" destOrd="0" presId="urn:microsoft.com/office/officeart/2005/8/layout/vList4"/>
    <dgm:cxn modelId="{8A19423C-5585-494B-BA42-8C4C173BFFAB}" type="presParOf" srcId="{84F5B2EB-A9D9-46BB-87B5-032C18D8716E}" destId="{BEE8DACF-2B6C-46E2-B64D-D61934787B6F}" srcOrd="6" destOrd="0" presId="urn:microsoft.com/office/officeart/2005/8/layout/vList4"/>
    <dgm:cxn modelId="{E6E9BB13-79D7-4BB0-9482-9BFA4E3FFA7B}" type="presParOf" srcId="{BEE8DACF-2B6C-46E2-B64D-D61934787B6F}" destId="{B0F6A287-6CCA-448B-AF5B-AFEF861B23E4}" srcOrd="0" destOrd="0" presId="urn:microsoft.com/office/officeart/2005/8/layout/vList4"/>
    <dgm:cxn modelId="{A1B19576-1B6C-4CB9-864F-363B9B89FC6E}" type="presParOf" srcId="{BEE8DACF-2B6C-46E2-B64D-D61934787B6F}" destId="{F0F23063-AE34-4498-887E-B6605D9D9A8E}" srcOrd="1" destOrd="0" presId="urn:microsoft.com/office/officeart/2005/8/layout/vList4"/>
    <dgm:cxn modelId="{E7142182-7AC7-406A-B560-D5F89EB8EB37}" type="presParOf" srcId="{BEE8DACF-2B6C-46E2-B64D-D61934787B6F}" destId="{EFCF64C2-1186-4D27-BB24-E677E1A3AB28}" srcOrd="2" destOrd="0" presId="urn:microsoft.com/office/officeart/2005/8/layout/vList4"/>
    <dgm:cxn modelId="{C13A9D65-542A-4C6F-AA0E-D1BE3192108D}" type="presParOf" srcId="{84F5B2EB-A9D9-46BB-87B5-032C18D8716E}" destId="{145445DF-ADB7-457E-8478-63EF0A19DCBC}" srcOrd="7" destOrd="0" presId="urn:microsoft.com/office/officeart/2005/8/layout/vList4"/>
    <dgm:cxn modelId="{75D79420-0AC2-4D93-9E88-407AF2FFFD3C}" type="presParOf" srcId="{84F5B2EB-A9D9-46BB-87B5-032C18D8716E}" destId="{43799782-652E-4033-8B51-5F5C004B65B6}" srcOrd="8" destOrd="0" presId="urn:microsoft.com/office/officeart/2005/8/layout/vList4"/>
    <dgm:cxn modelId="{643F5A9F-4A8D-497D-90B2-D1E655B7D653}" type="presParOf" srcId="{43799782-652E-4033-8B51-5F5C004B65B6}" destId="{6E5AD0CE-095E-4BFC-967D-7C97C9262F72}" srcOrd="0" destOrd="0" presId="urn:microsoft.com/office/officeart/2005/8/layout/vList4"/>
    <dgm:cxn modelId="{A02891F8-D199-4BE0-A0F5-993F8CB5D637}" type="presParOf" srcId="{43799782-652E-4033-8B51-5F5C004B65B6}" destId="{5FE406C4-A05D-4451-AB4E-197DB70D1737}" srcOrd="1" destOrd="0" presId="urn:microsoft.com/office/officeart/2005/8/layout/vList4"/>
    <dgm:cxn modelId="{8F547218-D977-49D8-A31F-88D389CEEDC5}" type="presParOf" srcId="{43799782-652E-4033-8B51-5F5C004B65B6}" destId="{DEDC0F9E-7171-4EC8-9D07-DE11894084B7}" srcOrd="2" destOrd="0" presId="urn:microsoft.com/office/officeart/2005/8/layout/vList4"/>
    <dgm:cxn modelId="{E9C9A56A-46D6-4A57-8475-F7B3D79F4AC5}" type="presParOf" srcId="{84F5B2EB-A9D9-46BB-87B5-032C18D8716E}" destId="{9BD2492D-DDBA-45E3-8425-37D35F4190F3}" srcOrd="9" destOrd="0" presId="urn:microsoft.com/office/officeart/2005/8/layout/vList4"/>
    <dgm:cxn modelId="{521C5808-ADB5-40F3-8DAA-D151EF5A9079}" type="presParOf" srcId="{84F5B2EB-A9D9-46BB-87B5-032C18D8716E}" destId="{B439BF53-9228-4ADC-A5D4-5D8E343D29B9}" srcOrd="10" destOrd="0" presId="urn:microsoft.com/office/officeart/2005/8/layout/vList4"/>
    <dgm:cxn modelId="{1EAD134D-5AA6-4BBC-A722-54FE80F17E48}" type="presParOf" srcId="{B439BF53-9228-4ADC-A5D4-5D8E343D29B9}" destId="{9A31CEDC-68B6-4697-8B3D-9EA1F9049495}" srcOrd="0" destOrd="0" presId="urn:microsoft.com/office/officeart/2005/8/layout/vList4"/>
    <dgm:cxn modelId="{05A4B07B-495A-4D71-B395-4269E8E60FE3}" type="presParOf" srcId="{B439BF53-9228-4ADC-A5D4-5D8E343D29B9}" destId="{9DA536FA-6043-4E2D-B930-28902F7A0056}" srcOrd="1" destOrd="0" presId="urn:microsoft.com/office/officeart/2005/8/layout/vList4"/>
    <dgm:cxn modelId="{8D9D69FA-0482-4E07-A2B2-60B1C06340A8}" type="presParOf" srcId="{B439BF53-9228-4ADC-A5D4-5D8E343D29B9}" destId="{8BCBC69E-3498-46FD-914A-65CB2C03397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F64D84-5DA8-48F3-97CA-0C3AB6A3C01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D25AA0B-2CD8-4D80-A8B1-257C1E570F02}">
      <dgm:prSet/>
      <dgm:spPr/>
      <dgm:t>
        <a:bodyPr/>
        <a:lstStyle/>
        <a:p>
          <a:pPr rtl="0"/>
          <a:r>
            <a:rPr lang="de-DE"/>
            <a:t>Das ist das Ziel:</a:t>
          </a:r>
        </a:p>
      </dgm:t>
    </dgm:pt>
    <dgm:pt modelId="{B8992DE3-2A57-46B6-B6DB-9DCBCB8C6119}" type="parTrans" cxnId="{DB6DFB0B-25C9-4188-971C-DEB0E0EB394A}">
      <dgm:prSet/>
      <dgm:spPr/>
      <dgm:t>
        <a:bodyPr/>
        <a:lstStyle/>
        <a:p>
          <a:endParaRPr lang="de-DE"/>
        </a:p>
      </dgm:t>
    </dgm:pt>
    <dgm:pt modelId="{8519895C-63D4-4004-8520-15432EEB7A6D}" type="sibTrans" cxnId="{DB6DFB0B-25C9-4188-971C-DEB0E0EB394A}">
      <dgm:prSet/>
      <dgm:spPr/>
      <dgm:t>
        <a:bodyPr/>
        <a:lstStyle/>
        <a:p>
          <a:endParaRPr lang="de-DE"/>
        </a:p>
      </dgm:t>
    </dgm:pt>
    <dgm:pt modelId="{963C2EF5-2414-4E8C-BE79-7D144B802E09}">
      <dgm:prSet/>
      <dgm:spPr/>
      <dgm:t>
        <a:bodyPr/>
        <a:lstStyle/>
        <a:p>
          <a:pPr rtl="0"/>
          <a:r>
            <a:rPr lang="de-DE"/>
            <a:t>Es gibt einen Überblick über das Portfolio der (Dienst)</a:t>
          </a:r>
          <a:r>
            <a:rPr lang="de-DE" err="1"/>
            <a:t>leistungen</a:t>
          </a:r>
          <a:r>
            <a:rPr lang="de-DE"/>
            <a:t> und über das Selbstverständnis der Abteilungen/großen Arbeitsbereiche.</a:t>
          </a:r>
        </a:p>
      </dgm:t>
    </dgm:pt>
    <dgm:pt modelId="{08CF47EC-E483-4901-8550-A9A624E03321}" type="parTrans" cxnId="{F844ACA1-8FC7-4626-9FDB-CE6342C66601}">
      <dgm:prSet/>
      <dgm:spPr/>
      <dgm:t>
        <a:bodyPr/>
        <a:lstStyle/>
        <a:p>
          <a:endParaRPr lang="de-DE"/>
        </a:p>
      </dgm:t>
    </dgm:pt>
    <dgm:pt modelId="{36DF5C15-9F9E-49BA-B6FF-0339E3E9D6F4}" type="sibTrans" cxnId="{F844ACA1-8FC7-4626-9FDB-CE6342C66601}">
      <dgm:prSet/>
      <dgm:spPr/>
      <dgm:t>
        <a:bodyPr/>
        <a:lstStyle/>
        <a:p>
          <a:endParaRPr lang="de-DE"/>
        </a:p>
      </dgm:t>
    </dgm:pt>
    <dgm:pt modelId="{BA68A6FC-812B-4306-89C3-397C6BC3CCFA}">
      <dgm:prSet/>
      <dgm:spPr/>
      <dgm:t>
        <a:bodyPr/>
        <a:lstStyle/>
        <a:p>
          <a:pPr rtl="0"/>
          <a:r>
            <a:rPr lang="de-DE"/>
            <a:t>Das ist zu tun:</a:t>
          </a:r>
        </a:p>
      </dgm:t>
    </dgm:pt>
    <dgm:pt modelId="{B7695FAC-E79B-41AE-9518-21BD251D6E2F}" type="parTrans" cxnId="{266575D2-C029-4D67-B940-892E6A957664}">
      <dgm:prSet/>
      <dgm:spPr/>
      <dgm:t>
        <a:bodyPr/>
        <a:lstStyle/>
        <a:p>
          <a:endParaRPr lang="de-DE"/>
        </a:p>
      </dgm:t>
    </dgm:pt>
    <dgm:pt modelId="{B2170589-1DE6-43B9-B5EC-FA802CA75242}" type="sibTrans" cxnId="{266575D2-C029-4D67-B940-892E6A957664}">
      <dgm:prSet/>
      <dgm:spPr/>
      <dgm:t>
        <a:bodyPr/>
        <a:lstStyle/>
        <a:p>
          <a:endParaRPr lang="de-DE"/>
        </a:p>
      </dgm:t>
    </dgm:pt>
    <dgm:pt modelId="{E5D8E81E-D480-4DA1-BAF8-12FDC264983D}">
      <dgm:prSet/>
      <dgm:spPr/>
      <dgm:t>
        <a:bodyPr/>
        <a:lstStyle/>
        <a:p>
          <a:pPr rtl="0"/>
          <a:r>
            <a:rPr lang="de-DE"/>
            <a:t>Entwicklung eines Steckbriefs zur Beschreibung der Abteilungen bzw. großen Arbeitsbereiche</a:t>
          </a:r>
        </a:p>
      </dgm:t>
    </dgm:pt>
    <dgm:pt modelId="{533F946F-147A-442B-9694-53222D2E2E59}" type="parTrans" cxnId="{9D516F2A-EC7E-4B3F-BD9C-3BEA2942ACD5}">
      <dgm:prSet/>
      <dgm:spPr/>
      <dgm:t>
        <a:bodyPr/>
        <a:lstStyle/>
        <a:p>
          <a:endParaRPr lang="de-DE"/>
        </a:p>
      </dgm:t>
    </dgm:pt>
    <dgm:pt modelId="{2DE8041A-B842-436E-97BC-C9EDF91316C5}" type="sibTrans" cxnId="{9D516F2A-EC7E-4B3F-BD9C-3BEA2942ACD5}">
      <dgm:prSet/>
      <dgm:spPr/>
      <dgm:t>
        <a:bodyPr/>
        <a:lstStyle/>
        <a:p>
          <a:endParaRPr lang="de-DE"/>
        </a:p>
      </dgm:t>
    </dgm:pt>
    <dgm:pt modelId="{C900B2D8-F281-46C2-A455-18FFCAF3B9FA}">
      <dgm:prSet/>
      <dgm:spPr/>
      <dgm:t>
        <a:bodyPr/>
        <a:lstStyle/>
        <a:p>
          <a:pPr rtl="0"/>
          <a:r>
            <a:rPr lang="de-DE"/>
            <a:t>Zusammenstellen der Steckbriefe – ein neuer Blick auf Bestehendes</a:t>
          </a:r>
        </a:p>
      </dgm:t>
    </dgm:pt>
    <dgm:pt modelId="{9D9A7A2E-4C61-4BCF-9D29-02A12A87332F}" type="parTrans" cxnId="{50AC239B-9BCB-4415-98D6-F6203752C84A}">
      <dgm:prSet/>
      <dgm:spPr/>
      <dgm:t>
        <a:bodyPr/>
        <a:lstStyle/>
        <a:p>
          <a:endParaRPr lang="de-DE"/>
        </a:p>
      </dgm:t>
    </dgm:pt>
    <dgm:pt modelId="{AC7A262F-0571-437D-BD07-0080F775D3D3}" type="sibTrans" cxnId="{50AC239B-9BCB-4415-98D6-F6203752C84A}">
      <dgm:prSet/>
      <dgm:spPr/>
      <dgm:t>
        <a:bodyPr/>
        <a:lstStyle/>
        <a:p>
          <a:endParaRPr lang="de-DE"/>
        </a:p>
      </dgm:t>
    </dgm:pt>
    <dgm:pt modelId="{A3682472-0A11-4978-B0BF-063737DA1914}">
      <dgm:prSet/>
      <dgm:spPr/>
      <dgm:t>
        <a:bodyPr/>
        <a:lstStyle/>
        <a:p>
          <a:pPr rtl="0"/>
          <a:r>
            <a:rPr lang="de-DE"/>
            <a:t>Leitung: </a:t>
          </a:r>
          <a:r>
            <a:rPr lang="de-DE" err="1"/>
            <a:t>Dewi</a:t>
          </a:r>
          <a:r>
            <a:rPr lang="de-DE"/>
            <a:t> </a:t>
          </a:r>
          <a:r>
            <a:rPr lang="de-DE" err="1"/>
            <a:t>Suharjanto</a:t>
          </a:r>
          <a:endParaRPr lang="de-DE"/>
        </a:p>
      </dgm:t>
    </dgm:pt>
    <dgm:pt modelId="{C4892055-928A-4C43-BB30-D9CFCAF81693}" type="parTrans" cxnId="{C5189979-BA29-46E4-8FD3-B1C299A66D9E}">
      <dgm:prSet/>
      <dgm:spPr/>
      <dgm:t>
        <a:bodyPr/>
        <a:lstStyle/>
        <a:p>
          <a:endParaRPr lang="de-DE"/>
        </a:p>
      </dgm:t>
    </dgm:pt>
    <dgm:pt modelId="{3161B8CF-BBA8-4259-91EC-5A25317C31B3}" type="sibTrans" cxnId="{C5189979-BA29-46E4-8FD3-B1C299A66D9E}">
      <dgm:prSet/>
      <dgm:spPr/>
      <dgm:t>
        <a:bodyPr/>
        <a:lstStyle/>
        <a:p>
          <a:endParaRPr lang="de-DE"/>
        </a:p>
      </dgm:t>
    </dgm:pt>
    <dgm:pt modelId="{013F22E0-E34D-4843-834E-DDFF8536515B}">
      <dgm:prSet/>
      <dgm:spPr/>
      <dgm:t>
        <a:bodyPr/>
        <a:lstStyle/>
        <a:p>
          <a:pPr rtl="0"/>
          <a:r>
            <a:rPr lang="de-DE"/>
            <a:t>Die Bestandsaufnahme erfolgt unter Perspektive der Wirkungsorientierung.</a:t>
          </a:r>
        </a:p>
      </dgm:t>
    </dgm:pt>
    <dgm:pt modelId="{1114A217-2985-41EC-83E6-8340C3FC1F93}" type="parTrans" cxnId="{9B48581F-0B75-4505-953E-99294BA623E3}">
      <dgm:prSet/>
      <dgm:spPr/>
      <dgm:t>
        <a:bodyPr/>
        <a:lstStyle/>
        <a:p>
          <a:endParaRPr lang="de-DE"/>
        </a:p>
      </dgm:t>
    </dgm:pt>
    <dgm:pt modelId="{BB5E658C-C527-4D7B-A70B-F08BEC691374}" type="sibTrans" cxnId="{9B48581F-0B75-4505-953E-99294BA623E3}">
      <dgm:prSet/>
      <dgm:spPr/>
      <dgm:t>
        <a:bodyPr/>
        <a:lstStyle/>
        <a:p>
          <a:endParaRPr lang="de-DE"/>
        </a:p>
      </dgm:t>
    </dgm:pt>
    <dgm:pt modelId="{774104D8-FC6F-4FC3-86B4-6C8C2FADF457}" type="pres">
      <dgm:prSet presAssocID="{82F64D84-5DA8-48F3-97CA-0C3AB6A3C017}" presName="linear" presStyleCnt="0">
        <dgm:presLayoutVars>
          <dgm:dir/>
          <dgm:animLvl val="lvl"/>
          <dgm:resizeHandles val="exact"/>
        </dgm:presLayoutVars>
      </dgm:prSet>
      <dgm:spPr/>
    </dgm:pt>
    <dgm:pt modelId="{34B60261-012A-4101-9949-0E4721DE0D14}" type="pres">
      <dgm:prSet presAssocID="{FD25AA0B-2CD8-4D80-A8B1-257C1E570F02}" presName="parentLin" presStyleCnt="0"/>
      <dgm:spPr/>
    </dgm:pt>
    <dgm:pt modelId="{F9CFFBCB-1360-4904-AA7E-ED24DE4167B2}" type="pres">
      <dgm:prSet presAssocID="{FD25AA0B-2CD8-4D80-A8B1-257C1E570F02}" presName="parentLeftMargin" presStyleLbl="node1" presStyleIdx="0" presStyleCnt="3"/>
      <dgm:spPr/>
    </dgm:pt>
    <dgm:pt modelId="{052ACF37-FEEE-493D-BD26-B9D217ECC7DB}" type="pres">
      <dgm:prSet presAssocID="{FD25AA0B-2CD8-4D80-A8B1-257C1E570F0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D84876-43E4-49E5-A385-FE032259ADC9}" type="pres">
      <dgm:prSet presAssocID="{FD25AA0B-2CD8-4D80-A8B1-257C1E570F02}" presName="negativeSpace" presStyleCnt="0"/>
      <dgm:spPr/>
    </dgm:pt>
    <dgm:pt modelId="{0F2802F7-CD96-44A2-847A-5A6F80F03636}" type="pres">
      <dgm:prSet presAssocID="{FD25AA0B-2CD8-4D80-A8B1-257C1E570F02}" presName="childText" presStyleLbl="conFgAcc1" presStyleIdx="0" presStyleCnt="3">
        <dgm:presLayoutVars>
          <dgm:bulletEnabled val="1"/>
        </dgm:presLayoutVars>
      </dgm:prSet>
      <dgm:spPr/>
    </dgm:pt>
    <dgm:pt modelId="{1067500D-1C4E-4F80-BEB5-AC9C83CE9FCC}" type="pres">
      <dgm:prSet presAssocID="{8519895C-63D4-4004-8520-15432EEB7A6D}" presName="spaceBetweenRectangles" presStyleCnt="0"/>
      <dgm:spPr/>
    </dgm:pt>
    <dgm:pt modelId="{B2BF927E-9207-402D-8A62-F78C05793917}" type="pres">
      <dgm:prSet presAssocID="{BA68A6FC-812B-4306-89C3-397C6BC3CCFA}" presName="parentLin" presStyleCnt="0"/>
      <dgm:spPr/>
    </dgm:pt>
    <dgm:pt modelId="{92BDDD1C-E643-4830-B197-DA633FD53BA4}" type="pres">
      <dgm:prSet presAssocID="{BA68A6FC-812B-4306-89C3-397C6BC3CCFA}" presName="parentLeftMargin" presStyleLbl="node1" presStyleIdx="0" presStyleCnt="3"/>
      <dgm:spPr/>
    </dgm:pt>
    <dgm:pt modelId="{57E22C2C-6305-479B-9E72-EE78E625421F}" type="pres">
      <dgm:prSet presAssocID="{BA68A6FC-812B-4306-89C3-397C6BC3CCF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133EEE-18D1-48BA-AAFA-749B779029A5}" type="pres">
      <dgm:prSet presAssocID="{BA68A6FC-812B-4306-89C3-397C6BC3CCFA}" presName="negativeSpace" presStyleCnt="0"/>
      <dgm:spPr/>
    </dgm:pt>
    <dgm:pt modelId="{0F782FB6-CA2F-4F84-908E-BBFCED07E177}" type="pres">
      <dgm:prSet presAssocID="{BA68A6FC-812B-4306-89C3-397C6BC3CCFA}" presName="childText" presStyleLbl="conFgAcc1" presStyleIdx="1" presStyleCnt="3">
        <dgm:presLayoutVars>
          <dgm:bulletEnabled val="1"/>
        </dgm:presLayoutVars>
      </dgm:prSet>
      <dgm:spPr/>
    </dgm:pt>
    <dgm:pt modelId="{21857D72-26B4-4D97-9946-219893BD1FBC}" type="pres">
      <dgm:prSet presAssocID="{B2170589-1DE6-43B9-B5EC-FA802CA75242}" presName="spaceBetweenRectangles" presStyleCnt="0"/>
      <dgm:spPr/>
    </dgm:pt>
    <dgm:pt modelId="{F783A4F2-83F2-4EE7-91D8-91D41F335BB2}" type="pres">
      <dgm:prSet presAssocID="{A3682472-0A11-4978-B0BF-063737DA1914}" presName="parentLin" presStyleCnt="0"/>
      <dgm:spPr/>
    </dgm:pt>
    <dgm:pt modelId="{AC488AAE-63D5-441E-8327-79C51C2DBABE}" type="pres">
      <dgm:prSet presAssocID="{A3682472-0A11-4978-B0BF-063737DA1914}" presName="parentLeftMargin" presStyleLbl="node1" presStyleIdx="1" presStyleCnt="3"/>
      <dgm:spPr/>
    </dgm:pt>
    <dgm:pt modelId="{E6C27AAE-CAB2-499F-92D3-D954AC116AF2}" type="pres">
      <dgm:prSet presAssocID="{A3682472-0A11-4978-B0BF-063737DA191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D195773-0AEE-44AE-805C-EA813DED4BDE}" type="pres">
      <dgm:prSet presAssocID="{A3682472-0A11-4978-B0BF-063737DA1914}" presName="negativeSpace" presStyleCnt="0"/>
      <dgm:spPr/>
    </dgm:pt>
    <dgm:pt modelId="{5B398943-D2AF-4DE9-966C-A471A18BB94D}" type="pres">
      <dgm:prSet presAssocID="{A3682472-0A11-4978-B0BF-063737DA191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B6DFB0B-25C9-4188-971C-DEB0E0EB394A}" srcId="{82F64D84-5DA8-48F3-97CA-0C3AB6A3C017}" destId="{FD25AA0B-2CD8-4D80-A8B1-257C1E570F02}" srcOrd="0" destOrd="0" parTransId="{B8992DE3-2A57-46B6-B6DB-9DCBCB8C6119}" sibTransId="{8519895C-63D4-4004-8520-15432EEB7A6D}"/>
    <dgm:cxn modelId="{65D71A1D-2D38-4F48-AFC5-E2693EF76D24}" type="presOf" srcId="{FD25AA0B-2CD8-4D80-A8B1-257C1E570F02}" destId="{F9CFFBCB-1360-4904-AA7E-ED24DE4167B2}" srcOrd="0" destOrd="0" presId="urn:microsoft.com/office/officeart/2005/8/layout/list1"/>
    <dgm:cxn modelId="{9B48581F-0B75-4505-953E-99294BA623E3}" srcId="{FD25AA0B-2CD8-4D80-A8B1-257C1E570F02}" destId="{013F22E0-E34D-4843-834E-DDFF8536515B}" srcOrd="1" destOrd="0" parTransId="{1114A217-2985-41EC-83E6-8340C3FC1F93}" sibTransId="{BB5E658C-C527-4D7B-A70B-F08BEC691374}"/>
    <dgm:cxn modelId="{634D6C24-1D36-4905-B8A9-DD9CE4DFD209}" type="presOf" srcId="{A3682472-0A11-4978-B0BF-063737DA1914}" destId="{AC488AAE-63D5-441E-8327-79C51C2DBABE}" srcOrd="0" destOrd="0" presId="urn:microsoft.com/office/officeart/2005/8/layout/list1"/>
    <dgm:cxn modelId="{04228325-AD75-4D07-8400-168428C3B110}" type="presOf" srcId="{BA68A6FC-812B-4306-89C3-397C6BC3CCFA}" destId="{92BDDD1C-E643-4830-B197-DA633FD53BA4}" srcOrd="0" destOrd="0" presId="urn:microsoft.com/office/officeart/2005/8/layout/list1"/>
    <dgm:cxn modelId="{9D516F2A-EC7E-4B3F-BD9C-3BEA2942ACD5}" srcId="{BA68A6FC-812B-4306-89C3-397C6BC3CCFA}" destId="{E5D8E81E-D480-4DA1-BAF8-12FDC264983D}" srcOrd="0" destOrd="0" parTransId="{533F946F-147A-442B-9694-53222D2E2E59}" sibTransId="{2DE8041A-B842-436E-97BC-C9EDF91316C5}"/>
    <dgm:cxn modelId="{868C9C5D-F368-4F27-A5A9-B4414C8F8FD0}" type="presOf" srcId="{013F22E0-E34D-4843-834E-DDFF8536515B}" destId="{0F2802F7-CD96-44A2-847A-5A6F80F03636}" srcOrd="0" destOrd="1" presId="urn:microsoft.com/office/officeart/2005/8/layout/list1"/>
    <dgm:cxn modelId="{DF55576D-B9CF-4D9E-98E6-02B907639805}" type="presOf" srcId="{BA68A6FC-812B-4306-89C3-397C6BC3CCFA}" destId="{57E22C2C-6305-479B-9E72-EE78E625421F}" srcOrd="1" destOrd="0" presId="urn:microsoft.com/office/officeart/2005/8/layout/list1"/>
    <dgm:cxn modelId="{4F42D850-183B-4F4C-90FC-BFDD1168B9EE}" type="presOf" srcId="{A3682472-0A11-4978-B0BF-063737DA1914}" destId="{E6C27AAE-CAB2-499F-92D3-D954AC116AF2}" srcOrd="1" destOrd="0" presId="urn:microsoft.com/office/officeart/2005/8/layout/list1"/>
    <dgm:cxn modelId="{C5189979-BA29-46E4-8FD3-B1C299A66D9E}" srcId="{82F64D84-5DA8-48F3-97CA-0C3AB6A3C017}" destId="{A3682472-0A11-4978-B0BF-063737DA1914}" srcOrd="2" destOrd="0" parTransId="{C4892055-928A-4C43-BB30-D9CFCAF81693}" sibTransId="{3161B8CF-BBA8-4259-91EC-5A25317C31B3}"/>
    <dgm:cxn modelId="{D8C0E685-7AC5-4CD9-93E5-AB6F25220E5D}" type="presOf" srcId="{963C2EF5-2414-4E8C-BE79-7D144B802E09}" destId="{0F2802F7-CD96-44A2-847A-5A6F80F03636}" srcOrd="0" destOrd="0" presId="urn:microsoft.com/office/officeart/2005/8/layout/list1"/>
    <dgm:cxn modelId="{2C02E488-7B77-45E5-9625-1E2694D3ACFA}" type="presOf" srcId="{82F64D84-5DA8-48F3-97CA-0C3AB6A3C017}" destId="{774104D8-FC6F-4FC3-86B4-6C8C2FADF457}" srcOrd="0" destOrd="0" presId="urn:microsoft.com/office/officeart/2005/8/layout/list1"/>
    <dgm:cxn modelId="{50AC239B-9BCB-4415-98D6-F6203752C84A}" srcId="{BA68A6FC-812B-4306-89C3-397C6BC3CCFA}" destId="{C900B2D8-F281-46C2-A455-18FFCAF3B9FA}" srcOrd="1" destOrd="0" parTransId="{9D9A7A2E-4C61-4BCF-9D29-02A12A87332F}" sibTransId="{AC7A262F-0571-437D-BD07-0080F775D3D3}"/>
    <dgm:cxn modelId="{F844ACA1-8FC7-4626-9FDB-CE6342C66601}" srcId="{FD25AA0B-2CD8-4D80-A8B1-257C1E570F02}" destId="{963C2EF5-2414-4E8C-BE79-7D144B802E09}" srcOrd="0" destOrd="0" parTransId="{08CF47EC-E483-4901-8550-A9A624E03321}" sibTransId="{36DF5C15-9F9E-49BA-B6FF-0339E3E9D6F4}"/>
    <dgm:cxn modelId="{F7339EA5-A72B-4F33-BB68-7877C8F46116}" type="presOf" srcId="{FD25AA0B-2CD8-4D80-A8B1-257C1E570F02}" destId="{052ACF37-FEEE-493D-BD26-B9D217ECC7DB}" srcOrd="1" destOrd="0" presId="urn:microsoft.com/office/officeart/2005/8/layout/list1"/>
    <dgm:cxn modelId="{D62737BF-8A27-4B74-8F63-B73899358E07}" type="presOf" srcId="{C900B2D8-F281-46C2-A455-18FFCAF3B9FA}" destId="{0F782FB6-CA2F-4F84-908E-BBFCED07E177}" srcOrd="0" destOrd="1" presId="urn:microsoft.com/office/officeart/2005/8/layout/list1"/>
    <dgm:cxn modelId="{266575D2-C029-4D67-B940-892E6A957664}" srcId="{82F64D84-5DA8-48F3-97CA-0C3AB6A3C017}" destId="{BA68A6FC-812B-4306-89C3-397C6BC3CCFA}" srcOrd="1" destOrd="0" parTransId="{B7695FAC-E79B-41AE-9518-21BD251D6E2F}" sibTransId="{B2170589-1DE6-43B9-B5EC-FA802CA75242}"/>
    <dgm:cxn modelId="{A89D63DD-9C92-4587-B593-0B15EA759ED5}" type="presOf" srcId="{E5D8E81E-D480-4DA1-BAF8-12FDC264983D}" destId="{0F782FB6-CA2F-4F84-908E-BBFCED07E177}" srcOrd="0" destOrd="0" presId="urn:microsoft.com/office/officeart/2005/8/layout/list1"/>
    <dgm:cxn modelId="{BA0F47A3-2EA4-465A-A312-028F45F59051}" type="presParOf" srcId="{774104D8-FC6F-4FC3-86B4-6C8C2FADF457}" destId="{34B60261-012A-4101-9949-0E4721DE0D14}" srcOrd="0" destOrd="0" presId="urn:microsoft.com/office/officeart/2005/8/layout/list1"/>
    <dgm:cxn modelId="{12844AFC-9F6B-4FC7-B03B-CBCD6E9ACC17}" type="presParOf" srcId="{34B60261-012A-4101-9949-0E4721DE0D14}" destId="{F9CFFBCB-1360-4904-AA7E-ED24DE4167B2}" srcOrd="0" destOrd="0" presId="urn:microsoft.com/office/officeart/2005/8/layout/list1"/>
    <dgm:cxn modelId="{E1D96014-6A38-491E-A5E3-F4BF24AC20A4}" type="presParOf" srcId="{34B60261-012A-4101-9949-0E4721DE0D14}" destId="{052ACF37-FEEE-493D-BD26-B9D217ECC7DB}" srcOrd="1" destOrd="0" presId="urn:microsoft.com/office/officeart/2005/8/layout/list1"/>
    <dgm:cxn modelId="{58D89736-8AB6-4F88-A7C1-13B8A98586E5}" type="presParOf" srcId="{774104D8-FC6F-4FC3-86B4-6C8C2FADF457}" destId="{E2D84876-43E4-49E5-A385-FE032259ADC9}" srcOrd="1" destOrd="0" presId="urn:microsoft.com/office/officeart/2005/8/layout/list1"/>
    <dgm:cxn modelId="{C4691968-D1A0-44E4-AE59-0F4F00F4A163}" type="presParOf" srcId="{774104D8-FC6F-4FC3-86B4-6C8C2FADF457}" destId="{0F2802F7-CD96-44A2-847A-5A6F80F03636}" srcOrd="2" destOrd="0" presId="urn:microsoft.com/office/officeart/2005/8/layout/list1"/>
    <dgm:cxn modelId="{31D738EB-B4B4-41AA-8B3F-82B6764D3648}" type="presParOf" srcId="{774104D8-FC6F-4FC3-86B4-6C8C2FADF457}" destId="{1067500D-1C4E-4F80-BEB5-AC9C83CE9FCC}" srcOrd="3" destOrd="0" presId="urn:microsoft.com/office/officeart/2005/8/layout/list1"/>
    <dgm:cxn modelId="{656BAA3C-B469-4FFC-9220-DEE21B4C69DC}" type="presParOf" srcId="{774104D8-FC6F-4FC3-86B4-6C8C2FADF457}" destId="{B2BF927E-9207-402D-8A62-F78C05793917}" srcOrd="4" destOrd="0" presId="urn:microsoft.com/office/officeart/2005/8/layout/list1"/>
    <dgm:cxn modelId="{DD6481F6-2320-46FF-BAAD-71A9C44C37F3}" type="presParOf" srcId="{B2BF927E-9207-402D-8A62-F78C05793917}" destId="{92BDDD1C-E643-4830-B197-DA633FD53BA4}" srcOrd="0" destOrd="0" presId="urn:microsoft.com/office/officeart/2005/8/layout/list1"/>
    <dgm:cxn modelId="{89169A3F-BBC6-4FCE-9EDC-03C44464C461}" type="presParOf" srcId="{B2BF927E-9207-402D-8A62-F78C05793917}" destId="{57E22C2C-6305-479B-9E72-EE78E625421F}" srcOrd="1" destOrd="0" presId="urn:microsoft.com/office/officeart/2005/8/layout/list1"/>
    <dgm:cxn modelId="{F9885EF5-5054-449E-AD1B-9DD2177D2893}" type="presParOf" srcId="{774104D8-FC6F-4FC3-86B4-6C8C2FADF457}" destId="{10133EEE-18D1-48BA-AAFA-749B779029A5}" srcOrd="5" destOrd="0" presId="urn:microsoft.com/office/officeart/2005/8/layout/list1"/>
    <dgm:cxn modelId="{A9CD9E05-266E-42A6-8074-8BB5498CA57F}" type="presParOf" srcId="{774104D8-FC6F-4FC3-86B4-6C8C2FADF457}" destId="{0F782FB6-CA2F-4F84-908E-BBFCED07E177}" srcOrd="6" destOrd="0" presId="urn:microsoft.com/office/officeart/2005/8/layout/list1"/>
    <dgm:cxn modelId="{6B3D0009-81EF-4FD7-A270-84EB8D19704C}" type="presParOf" srcId="{774104D8-FC6F-4FC3-86B4-6C8C2FADF457}" destId="{21857D72-26B4-4D97-9946-219893BD1FBC}" srcOrd="7" destOrd="0" presId="urn:microsoft.com/office/officeart/2005/8/layout/list1"/>
    <dgm:cxn modelId="{9BA01755-1FEE-48CF-B10D-A4D7E1397A87}" type="presParOf" srcId="{774104D8-FC6F-4FC3-86B4-6C8C2FADF457}" destId="{F783A4F2-83F2-4EE7-91D8-91D41F335BB2}" srcOrd="8" destOrd="0" presId="urn:microsoft.com/office/officeart/2005/8/layout/list1"/>
    <dgm:cxn modelId="{3BA94338-2F7F-444E-98A8-5D1250436376}" type="presParOf" srcId="{F783A4F2-83F2-4EE7-91D8-91D41F335BB2}" destId="{AC488AAE-63D5-441E-8327-79C51C2DBABE}" srcOrd="0" destOrd="0" presId="urn:microsoft.com/office/officeart/2005/8/layout/list1"/>
    <dgm:cxn modelId="{AF4D3CB7-B671-41D7-84BD-C6A76FC5D03A}" type="presParOf" srcId="{F783A4F2-83F2-4EE7-91D8-91D41F335BB2}" destId="{E6C27AAE-CAB2-499F-92D3-D954AC116AF2}" srcOrd="1" destOrd="0" presId="urn:microsoft.com/office/officeart/2005/8/layout/list1"/>
    <dgm:cxn modelId="{E46F7791-42AC-4131-851D-19A8416A2E41}" type="presParOf" srcId="{774104D8-FC6F-4FC3-86B4-6C8C2FADF457}" destId="{8D195773-0AEE-44AE-805C-EA813DED4BDE}" srcOrd="9" destOrd="0" presId="urn:microsoft.com/office/officeart/2005/8/layout/list1"/>
    <dgm:cxn modelId="{C1EC7CC9-F166-48DB-B633-DA6CE1D2896E}" type="presParOf" srcId="{774104D8-FC6F-4FC3-86B4-6C8C2FADF457}" destId="{5B398943-D2AF-4DE9-966C-A471A18BB94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F64D84-5DA8-48F3-97CA-0C3AB6A3C01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D25AA0B-2CD8-4D80-A8B1-257C1E570F02}">
      <dgm:prSet/>
      <dgm:spPr/>
      <dgm:t>
        <a:bodyPr/>
        <a:lstStyle/>
        <a:p>
          <a:pPr rtl="0"/>
          <a:r>
            <a:rPr lang="de-DE"/>
            <a:t>Das ist das Ziel:</a:t>
          </a:r>
        </a:p>
      </dgm:t>
    </dgm:pt>
    <dgm:pt modelId="{B8992DE3-2A57-46B6-B6DB-9DCBCB8C6119}" type="parTrans" cxnId="{DB6DFB0B-25C9-4188-971C-DEB0E0EB394A}">
      <dgm:prSet/>
      <dgm:spPr/>
      <dgm:t>
        <a:bodyPr/>
        <a:lstStyle/>
        <a:p>
          <a:endParaRPr lang="de-DE"/>
        </a:p>
      </dgm:t>
    </dgm:pt>
    <dgm:pt modelId="{8519895C-63D4-4004-8520-15432EEB7A6D}" type="sibTrans" cxnId="{DB6DFB0B-25C9-4188-971C-DEB0E0EB394A}">
      <dgm:prSet/>
      <dgm:spPr/>
      <dgm:t>
        <a:bodyPr/>
        <a:lstStyle/>
        <a:p>
          <a:endParaRPr lang="de-DE"/>
        </a:p>
      </dgm:t>
    </dgm:pt>
    <dgm:pt modelId="{963C2EF5-2414-4E8C-BE79-7D144B802E09}">
      <dgm:prSet/>
      <dgm:spPr/>
      <dgm:t>
        <a:bodyPr/>
        <a:lstStyle/>
        <a:p>
          <a:pPr rtl="0"/>
          <a:r>
            <a:rPr lang="de-DE"/>
            <a:t>Vorarbeiten sind gesichtet und auf ihre Bedeutung für die Weiterentwicklung des Leistungsbereichs ausgewertet. </a:t>
          </a:r>
        </a:p>
      </dgm:t>
    </dgm:pt>
    <dgm:pt modelId="{08CF47EC-E483-4901-8550-A9A624E03321}" type="parTrans" cxnId="{F844ACA1-8FC7-4626-9FDB-CE6342C66601}">
      <dgm:prSet/>
      <dgm:spPr/>
      <dgm:t>
        <a:bodyPr/>
        <a:lstStyle/>
        <a:p>
          <a:endParaRPr lang="de-DE"/>
        </a:p>
      </dgm:t>
    </dgm:pt>
    <dgm:pt modelId="{36DF5C15-9F9E-49BA-B6FF-0339E3E9D6F4}" type="sibTrans" cxnId="{F844ACA1-8FC7-4626-9FDB-CE6342C66601}">
      <dgm:prSet/>
      <dgm:spPr/>
      <dgm:t>
        <a:bodyPr/>
        <a:lstStyle/>
        <a:p>
          <a:endParaRPr lang="de-DE"/>
        </a:p>
      </dgm:t>
    </dgm:pt>
    <dgm:pt modelId="{BA68A6FC-812B-4306-89C3-397C6BC3CCFA}">
      <dgm:prSet/>
      <dgm:spPr/>
      <dgm:t>
        <a:bodyPr/>
        <a:lstStyle/>
        <a:p>
          <a:pPr rtl="0"/>
          <a:r>
            <a:rPr lang="de-DE"/>
            <a:t>Das ist zu tun:</a:t>
          </a:r>
        </a:p>
      </dgm:t>
    </dgm:pt>
    <dgm:pt modelId="{B7695FAC-E79B-41AE-9518-21BD251D6E2F}" type="parTrans" cxnId="{266575D2-C029-4D67-B940-892E6A957664}">
      <dgm:prSet/>
      <dgm:spPr/>
      <dgm:t>
        <a:bodyPr/>
        <a:lstStyle/>
        <a:p>
          <a:endParaRPr lang="de-DE"/>
        </a:p>
      </dgm:t>
    </dgm:pt>
    <dgm:pt modelId="{B2170589-1DE6-43B9-B5EC-FA802CA75242}" type="sibTrans" cxnId="{266575D2-C029-4D67-B940-892E6A957664}">
      <dgm:prSet/>
      <dgm:spPr/>
      <dgm:t>
        <a:bodyPr/>
        <a:lstStyle/>
        <a:p>
          <a:endParaRPr lang="de-DE"/>
        </a:p>
      </dgm:t>
    </dgm:pt>
    <dgm:pt modelId="{E5D8E81E-D480-4DA1-BAF8-12FDC264983D}">
      <dgm:prSet/>
      <dgm:spPr/>
      <dgm:t>
        <a:bodyPr/>
        <a:lstStyle/>
        <a:p>
          <a:pPr rtl="0"/>
          <a:r>
            <a:rPr lang="de-DE"/>
            <a:t>Sichten und Zusammenstellen der Ergebnisse und Empfehlungen aus dem Transformationsprozess Phase 1 und 2  </a:t>
          </a:r>
          <a:r>
            <a:rPr lang="de-DE" i="1"/>
            <a:t>und</a:t>
          </a:r>
          <a:br>
            <a:rPr lang="de-DE" i="1"/>
          </a:br>
          <a:r>
            <a:rPr lang="de-DE"/>
            <a:t>der Vorarbeiten und Entwicklungsvorschläge aus den Dezernaten</a:t>
          </a:r>
        </a:p>
      </dgm:t>
    </dgm:pt>
    <dgm:pt modelId="{533F946F-147A-442B-9694-53222D2E2E59}" type="parTrans" cxnId="{9D516F2A-EC7E-4B3F-BD9C-3BEA2942ACD5}">
      <dgm:prSet/>
      <dgm:spPr/>
      <dgm:t>
        <a:bodyPr/>
        <a:lstStyle/>
        <a:p>
          <a:endParaRPr lang="de-DE"/>
        </a:p>
      </dgm:t>
    </dgm:pt>
    <dgm:pt modelId="{2DE8041A-B842-436E-97BC-C9EDF91316C5}" type="sibTrans" cxnId="{9D516F2A-EC7E-4B3F-BD9C-3BEA2942ACD5}">
      <dgm:prSet/>
      <dgm:spPr/>
      <dgm:t>
        <a:bodyPr/>
        <a:lstStyle/>
        <a:p>
          <a:endParaRPr lang="de-DE"/>
        </a:p>
      </dgm:t>
    </dgm:pt>
    <dgm:pt modelId="{A3682472-0A11-4978-B0BF-063737DA1914}">
      <dgm:prSet/>
      <dgm:spPr/>
      <dgm:t>
        <a:bodyPr/>
        <a:lstStyle/>
        <a:p>
          <a:pPr rtl="0"/>
          <a:r>
            <a:rPr lang="de-DE"/>
            <a:t>Leitung: Katharina Döring</a:t>
          </a:r>
        </a:p>
      </dgm:t>
    </dgm:pt>
    <dgm:pt modelId="{C4892055-928A-4C43-BB30-D9CFCAF81693}" type="parTrans" cxnId="{C5189979-BA29-46E4-8FD3-B1C299A66D9E}">
      <dgm:prSet/>
      <dgm:spPr/>
      <dgm:t>
        <a:bodyPr/>
        <a:lstStyle/>
        <a:p>
          <a:endParaRPr lang="de-DE"/>
        </a:p>
      </dgm:t>
    </dgm:pt>
    <dgm:pt modelId="{3161B8CF-BBA8-4259-91EC-5A25317C31B3}" type="sibTrans" cxnId="{C5189979-BA29-46E4-8FD3-B1C299A66D9E}">
      <dgm:prSet/>
      <dgm:spPr/>
      <dgm:t>
        <a:bodyPr/>
        <a:lstStyle/>
        <a:p>
          <a:endParaRPr lang="de-DE"/>
        </a:p>
      </dgm:t>
    </dgm:pt>
    <dgm:pt modelId="{57EE4016-1273-4F29-9ADB-18B542FF5FA0}">
      <dgm:prSet/>
      <dgm:spPr/>
      <dgm:t>
        <a:bodyPr/>
        <a:lstStyle/>
        <a:p>
          <a:pPr rtl="0"/>
          <a:r>
            <a:rPr lang="de-DE"/>
            <a:t>Auswertung unter Perspektive der Wirkungsorientierung</a:t>
          </a:r>
        </a:p>
      </dgm:t>
    </dgm:pt>
    <dgm:pt modelId="{E8B1C22C-62C6-42ED-84C3-F275B33DA087}" type="parTrans" cxnId="{57016985-F09B-4D29-A861-49556A82E955}">
      <dgm:prSet/>
      <dgm:spPr/>
    </dgm:pt>
    <dgm:pt modelId="{7CE98E70-17F4-4047-873D-A3A7156733EF}" type="sibTrans" cxnId="{57016985-F09B-4D29-A861-49556A82E955}">
      <dgm:prSet/>
      <dgm:spPr/>
    </dgm:pt>
    <dgm:pt modelId="{774104D8-FC6F-4FC3-86B4-6C8C2FADF457}" type="pres">
      <dgm:prSet presAssocID="{82F64D84-5DA8-48F3-97CA-0C3AB6A3C017}" presName="linear" presStyleCnt="0">
        <dgm:presLayoutVars>
          <dgm:dir/>
          <dgm:animLvl val="lvl"/>
          <dgm:resizeHandles val="exact"/>
        </dgm:presLayoutVars>
      </dgm:prSet>
      <dgm:spPr/>
    </dgm:pt>
    <dgm:pt modelId="{34B60261-012A-4101-9949-0E4721DE0D14}" type="pres">
      <dgm:prSet presAssocID="{FD25AA0B-2CD8-4D80-A8B1-257C1E570F02}" presName="parentLin" presStyleCnt="0"/>
      <dgm:spPr/>
    </dgm:pt>
    <dgm:pt modelId="{F9CFFBCB-1360-4904-AA7E-ED24DE4167B2}" type="pres">
      <dgm:prSet presAssocID="{FD25AA0B-2CD8-4D80-A8B1-257C1E570F02}" presName="parentLeftMargin" presStyleLbl="node1" presStyleIdx="0" presStyleCnt="3"/>
      <dgm:spPr/>
    </dgm:pt>
    <dgm:pt modelId="{052ACF37-FEEE-493D-BD26-B9D217ECC7DB}" type="pres">
      <dgm:prSet presAssocID="{FD25AA0B-2CD8-4D80-A8B1-257C1E570F0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D84876-43E4-49E5-A385-FE032259ADC9}" type="pres">
      <dgm:prSet presAssocID="{FD25AA0B-2CD8-4D80-A8B1-257C1E570F02}" presName="negativeSpace" presStyleCnt="0"/>
      <dgm:spPr/>
    </dgm:pt>
    <dgm:pt modelId="{0F2802F7-CD96-44A2-847A-5A6F80F03636}" type="pres">
      <dgm:prSet presAssocID="{FD25AA0B-2CD8-4D80-A8B1-257C1E570F02}" presName="childText" presStyleLbl="conFgAcc1" presStyleIdx="0" presStyleCnt="3">
        <dgm:presLayoutVars>
          <dgm:bulletEnabled val="1"/>
        </dgm:presLayoutVars>
      </dgm:prSet>
      <dgm:spPr/>
    </dgm:pt>
    <dgm:pt modelId="{1067500D-1C4E-4F80-BEB5-AC9C83CE9FCC}" type="pres">
      <dgm:prSet presAssocID="{8519895C-63D4-4004-8520-15432EEB7A6D}" presName="spaceBetweenRectangles" presStyleCnt="0"/>
      <dgm:spPr/>
    </dgm:pt>
    <dgm:pt modelId="{B2BF927E-9207-402D-8A62-F78C05793917}" type="pres">
      <dgm:prSet presAssocID="{BA68A6FC-812B-4306-89C3-397C6BC3CCFA}" presName="parentLin" presStyleCnt="0"/>
      <dgm:spPr/>
    </dgm:pt>
    <dgm:pt modelId="{92BDDD1C-E643-4830-B197-DA633FD53BA4}" type="pres">
      <dgm:prSet presAssocID="{BA68A6FC-812B-4306-89C3-397C6BC3CCFA}" presName="parentLeftMargin" presStyleLbl="node1" presStyleIdx="0" presStyleCnt="3"/>
      <dgm:spPr/>
    </dgm:pt>
    <dgm:pt modelId="{57E22C2C-6305-479B-9E72-EE78E625421F}" type="pres">
      <dgm:prSet presAssocID="{BA68A6FC-812B-4306-89C3-397C6BC3CCF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133EEE-18D1-48BA-AAFA-749B779029A5}" type="pres">
      <dgm:prSet presAssocID="{BA68A6FC-812B-4306-89C3-397C6BC3CCFA}" presName="negativeSpace" presStyleCnt="0"/>
      <dgm:spPr/>
    </dgm:pt>
    <dgm:pt modelId="{0F782FB6-CA2F-4F84-908E-BBFCED07E177}" type="pres">
      <dgm:prSet presAssocID="{BA68A6FC-812B-4306-89C3-397C6BC3CCFA}" presName="childText" presStyleLbl="conFgAcc1" presStyleIdx="1" presStyleCnt="3">
        <dgm:presLayoutVars>
          <dgm:bulletEnabled val="1"/>
        </dgm:presLayoutVars>
      </dgm:prSet>
      <dgm:spPr/>
    </dgm:pt>
    <dgm:pt modelId="{21857D72-26B4-4D97-9946-219893BD1FBC}" type="pres">
      <dgm:prSet presAssocID="{B2170589-1DE6-43B9-B5EC-FA802CA75242}" presName="spaceBetweenRectangles" presStyleCnt="0"/>
      <dgm:spPr/>
    </dgm:pt>
    <dgm:pt modelId="{F783A4F2-83F2-4EE7-91D8-91D41F335BB2}" type="pres">
      <dgm:prSet presAssocID="{A3682472-0A11-4978-B0BF-063737DA1914}" presName="parentLin" presStyleCnt="0"/>
      <dgm:spPr/>
    </dgm:pt>
    <dgm:pt modelId="{AC488AAE-63D5-441E-8327-79C51C2DBABE}" type="pres">
      <dgm:prSet presAssocID="{A3682472-0A11-4978-B0BF-063737DA1914}" presName="parentLeftMargin" presStyleLbl="node1" presStyleIdx="1" presStyleCnt="3"/>
      <dgm:spPr/>
    </dgm:pt>
    <dgm:pt modelId="{E6C27AAE-CAB2-499F-92D3-D954AC116AF2}" type="pres">
      <dgm:prSet presAssocID="{A3682472-0A11-4978-B0BF-063737DA191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D195773-0AEE-44AE-805C-EA813DED4BDE}" type="pres">
      <dgm:prSet presAssocID="{A3682472-0A11-4978-B0BF-063737DA1914}" presName="negativeSpace" presStyleCnt="0"/>
      <dgm:spPr/>
    </dgm:pt>
    <dgm:pt modelId="{5B398943-D2AF-4DE9-966C-A471A18BB94D}" type="pres">
      <dgm:prSet presAssocID="{A3682472-0A11-4978-B0BF-063737DA191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B6DFB0B-25C9-4188-971C-DEB0E0EB394A}" srcId="{82F64D84-5DA8-48F3-97CA-0C3AB6A3C017}" destId="{FD25AA0B-2CD8-4D80-A8B1-257C1E570F02}" srcOrd="0" destOrd="0" parTransId="{B8992DE3-2A57-46B6-B6DB-9DCBCB8C6119}" sibTransId="{8519895C-63D4-4004-8520-15432EEB7A6D}"/>
    <dgm:cxn modelId="{EB6E6419-82B2-4777-BBB7-EBEB7EE0CDA9}" type="presOf" srcId="{FD25AA0B-2CD8-4D80-A8B1-257C1E570F02}" destId="{F9CFFBCB-1360-4904-AA7E-ED24DE4167B2}" srcOrd="0" destOrd="0" presId="urn:microsoft.com/office/officeart/2005/8/layout/list1"/>
    <dgm:cxn modelId="{F0289F29-915F-4DDF-9226-8F30F8B7B650}" type="presOf" srcId="{A3682472-0A11-4978-B0BF-063737DA1914}" destId="{E6C27AAE-CAB2-499F-92D3-D954AC116AF2}" srcOrd="1" destOrd="0" presId="urn:microsoft.com/office/officeart/2005/8/layout/list1"/>
    <dgm:cxn modelId="{9D516F2A-EC7E-4B3F-BD9C-3BEA2942ACD5}" srcId="{BA68A6FC-812B-4306-89C3-397C6BC3CCFA}" destId="{E5D8E81E-D480-4DA1-BAF8-12FDC264983D}" srcOrd="0" destOrd="0" parTransId="{533F946F-147A-442B-9694-53222D2E2E59}" sibTransId="{2DE8041A-B842-436E-97BC-C9EDF91316C5}"/>
    <dgm:cxn modelId="{BEE04D63-2C32-405E-BE17-0ABB0344C419}" type="presOf" srcId="{BA68A6FC-812B-4306-89C3-397C6BC3CCFA}" destId="{57E22C2C-6305-479B-9E72-EE78E625421F}" srcOrd="1" destOrd="0" presId="urn:microsoft.com/office/officeart/2005/8/layout/list1"/>
    <dgm:cxn modelId="{54D10451-895B-4231-8F33-D48D8194C700}" type="presOf" srcId="{82F64D84-5DA8-48F3-97CA-0C3AB6A3C017}" destId="{774104D8-FC6F-4FC3-86B4-6C8C2FADF457}" srcOrd="0" destOrd="0" presId="urn:microsoft.com/office/officeart/2005/8/layout/list1"/>
    <dgm:cxn modelId="{08FFFA71-4277-478F-9D15-7313FE548A17}" type="presOf" srcId="{E5D8E81E-D480-4DA1-BAF8-12FDC264983D}" destId="{0F782FB6-CA2F-4F84-908E-BBFCED07E177}" srcOrd="0" destOrd="0" presId="urn:microsoft.com/office/officeart/2005/8/layout/list1"/>
    <dgm:cxn modelId="{C5189979-BA29-46E4-8FD3-B1C299A66D9E}" srcId="{82F64D84-5DA8-48F3-97CA-0C3AB6A3C017}" destId="{A3682472-0A11-4978-B0BF-063737DA1914}" srcOrd="2" destOrd="0" parTransId="{C4892055-928A-4C43-BB30-D9CFCAF81693}" sibTransId="{3161B8CF-BBA8-4259-91EC-5A25317C31B3}"/>
    <dgm:cxn modelId="{57016985-F09B-4D29-A861-49556A82E955}" srcId="{BA68A6FC-812B-4306-89C3-397C6BC3CCFA}" destId="{57EE4016-1273-4F29-9ADB-18B542FF5FA0}" srcOrd="1" destOrd="0" parTransId="{E8B1C22C-62C6-42ED-84C3-F275B33DA087}" sibTransId="{7CE98E70-17F4-4047-873D-A3A7156733EF}"/>
    <dgm:cxn modelId="{E62D3D87-A6A0-4613-A533-15ACDAB2AD7B}" type="presOf" srcId="{57EE4016-1273-4F29-9ADB-18B542FF5FA0}" destId="{0F782FB6-CA2F-4F84-908E-BBFCED07E177}" srcOrd="0" destOrd="1" presId="urn:microsoft.com/office/officeart/2005/8/layout/list1"/>
    <dgm:cxn modelId="{49943A9B-EA1F-49F3-B1D8-58800DBAC310}" type="presOf" srcId="{A3682472-0A11-4978-B0BF-063737DA1914}" destId="{AC488AAE-63D5-441E-8327-79C51C2DBABE}" srcOrd="0" destOrd="0" presId="urn:microsoft.com/office/officeart/2005/8/layout/list1"/>
    <dgm:cxn modelId="{F844ACA1-8FC7-4626-9FDB-CE6342C66601}" srcId="{FD25AA0B-2CD8-4D80-A8B1-257C1E570F02}" destId="{963C2EF5-2414-4E8C-BE79-7D144B802E09}" srcOrd="0" destOrd="0" parTransId="{08CF47EC-E483-4901-8550-A9A624E03321}" sibTransId="{36DF5C15-9F9E-49BA-B6FF-0339E3E9D6F4}"/>
    <dgm:cxn modelId="{6CA2B9A5-CEB3-4B94-8BC7-5177B8E1E282}" type="presOf" srcId="{BA68A6FC-812B-4306-89C3-397C6BC3CCFA}" destId="{92BDDD1C-E643-4830-B197-DA633FD53BA4}" srcOrd="0" destOrd="0" presId="urn:microsoft.com/office/officeart/2005/8/layout/list1"/>
    <dgm:cxn modelId="{8DB1B4B8-066D-4336-AB17-FD7BC4CD38D5}" type="presOf" srcId="{963C2EF5-2414-4E8C-BE79-7D144B802E09}" destId="{0F2802F7-CD96-44A2-847A-5A6F80F03636}" srcOrd="0" destOrd="0" presId="urn:microsoft.com/office/officeart/2005/8/layout/list1"/>
    <dgm:cxn modelId="{266575D2-C029-4D67-B940-892E6A957664}" srcId="{82F64D84-5DA8-48F3-97CA-0C3AB6A3C017}" destId="{BA68A6FC-812B-4306-89C3-397C6BC3CCFA}" srcOrd="1" destOrd="0" parTransId="{B7695FAC-E79B-41AE-9518-21BD251D6E2F}" sibTransId="{B2170589-1DE6-43B9-B5EC-FA802CA75242}"/>
    <dgm:cxn modelId="{4D313FEA-CC7B-418C-9920-47CDE30184E2}" type="presOf" srcId="{FD25AA0B-2CD8-4D80-A8B1-257C1E570F02}" destId="{052ACF37-FEEE-493D-BD26-B9D217ECC7DB}" srcOrd="1" destOrd="0" presId="urn:microsoft.com/office/officeart/2005/8/layout/list1"/>
    <dgm:cxn modelId="{FD2C3E79-996B-466B-BA92-755CF832AE53}" type="presParOf" srcId="{774104D8-FC6F-4FC3-86B4-6C8C2FADF457}" destId="{34B60261-012A-4101-9949-0E4721DE0D14}" srcOrd="0" destOrd="0" presId="urn:microsoft.com/office/officeart/2005/8/layout/list1"/>
    <dgm:cxn modelId="{9825466A-C5BD-46E5-B486-4CE5BA785EAB}" type="presParOf" srcId="{34B60261-012A-4101-9949-0E4721DE0D14}" destId="{F9CFFBCB-1360-4904-AA7E-ED24DE4167B2}" srcOrd="0" destOrd="0" presId="urn:microsoft.com/office/officeart/2005/8/layout/list1"/>
    <dgm:cxn modelId="{BCF97738-6D4C-4CF0-8535-507B03A76246}" type="presParOf" srcId="{34B60261-012A-4101-9949-0E4721DE0D14}" destId="{052ACF37-FEEE-493D-BD26-B9D217ECC7DB}" srcOrd="1" destOrd="0" presId="urn:microsoft.com/office/officeart/2005/8/layout/list1"/>
    <dgm:cxn modelId="{FAA23272-360E-4A60-8E6E-F7C01CC04865}" type="presParOf" srcId="{774104D8-FC6F-4FC3-86B4-6C8C2FADF457}" destId="{E2D84876-43E4-49E5-A385-FE032259ADC9}" srcOrd="1" destOrd="0" presId="urn:microsoft.com/office/officeart/2005/8/layout/list1"/>
    <dgm:cxn modelId="{8187699E-047A-48E5-B979-6031E697387B}" type="presParOf" srcId="{774104D8-FC6F-4FC3-86B4-6C8C2FADF457}" destId="{0F2802F7-CD96-44A2-847A-5A6F80F03636}" srcOrd="2" destOrd="0" presId="urn:microsoft.com/office/officeart/2005/8/layout/list1"/>
    <dgm:cxn modelId="{A4B0CFE1-3A6A-402A-ABC2-E74A656F2763}" type="presParOf" srcId="{774104D8-FC6F-4FC3-86B4-6C8C2FADF457}" destId="{1067500D-1C4E-4F80-BEB5-AC9C83CE9FCC}" srcOrd="3" destOrd="0" presId="urn:microsoft.com/office/officeart/2005/8/layout/list1"/>
    <dgm:cxn modelId="{815B3DC7-A1EE-4971-9F11-551F44FBC3BC}" type="presParOf" srcId="{774104D8-FC6F-4FC3-86B4-6C8C2FADF457}" destId="{B2BF927E-9207-402D-8A62-F78C05793917}" srcOrd="4" destOrd="0" presId="urn:microsoft.com/office/officeart/2005/8/layout/list1"/>
    <dgm:cxn modelId="{108F0865-0A14-46B1-AC77-CEF64EDC9CED}" type="presParOf" srcId="{B2BF927E-9207-402D-8A62-F78C05793917}" destId="{92BDDD1C-E643-4830-B197-DA633FD53BA4}" srcOrd="0" destOrd="0" presId="urn:microsoft.com/office/officeart/2005/8/layout/list1"/>
    <dgm:cxn modelId="{3C250AC0-369C-4FBE-B6FD-77A7F6058459}" type="presParOf" srcId="{B2BF927E-9207-402D-8A62-F78C05793917}" destId="{57E22C2C-6305-479B-9E72-EE78E625421F}" srcOrd="1" destOrd="0" presId="urn:microsoft.com/office/officeart/2005/8/layout/list1"/>
    <dgm:cxn modelId="{37CA740B-EBE0-4E4F-A3C8-6FC18B9ABF47}" type="presParOf" srcId="{774104D8-FC6F-4FC3-86B4-6C8C2FADF457}" destId="{10133EEE-18D1-48BA-AAFA-749B779029A5}" srcOrd="5" destOrd="0" presId="urn:microsoft.com/office/officeart/2005/8/layout/list1"/>
    <dgm:cxn modelId="{C38F53E6-E667-4482-A300-2420C8FBD4CC}" type="presParOf" srcId="{774104D8-FC6F-4FC3-86B4-6C8C2FADF457}" destId="{0F782FB6-CA2F-4F84-908E-BBFCED07E177}" srcOrd="6" destOrd="0" presId="urn:microsoft.com/office/officeart/2005/8/layout/list1"/>
    <dgm:cxn modelId="{64F69DDC-4FD8-4E07-9FFF-093741A80A7E}" type="presParOf" srcId="{774104D8-FC6F-4FC3-86B4-6C8C2FADF457}" destId="{21857D72-26B4-4D97-9946-219893BD1FBC}" srcOrd="7" destOrd="0" presId="urn:microsoft.com/office/officeart/2005/8/layout/list1"/>
    <dgm:cxn modelId="{EFB75E17-AE5B-4CB1-A9AB-EB75BF87DEFF}" type="presParOf" srcId="{774104D8-FC6F-4FC3-86B4-6C8C2FADF457}" destId="{F783A4F2-83F2-4EE7-91D8-91D41F335BB2}" srcOrd="8" destOrd="0" presId="urn:microsoft.com/office/officeart/2005/8/layout/list1"/>
    <dgm:cxn modelId="{2B329CE3-3095-455B-97B3-6469287CBCCC}" type="presParOf" srcId="{F783A4F2-83F2-4EE7-91D8-91D41F335BB2}" destId="{AC488AAE-63D5-441E-8327-79C51C2DBABE}" srcOrd="0" destOrd="0" presId="urn:microsoft.com/office/officeart/2005/8/layout/list1"/>
    <dgm:cxn modelId="{A358CF89-BEF2-4F03-B860-436B9743867D}" type="presParOf" srcId="{F783A4F2-83F2-4EE7-91D8-91D41F335BB2}" destId="{E6C27AAE-CAB2-499F-92D3-D954AC116AF2}" srcOrd="1" destOrd="0" presId="urn:microsoft.com/office/officeart/2005/8/layout/list1"/>
    <dgm:cxn modelId="{29CC23FC-5C60-47CC-96F3-0B5E86155215}" type="presParOf" srcId="{774104D8-FC6F-4FC3-86B4-6C8C2FADF457}" destId="{8D195773-0AEE-44AE-805C-EA813DED4BDE}" srcOrd="9" destOrd="0" presId="urn:microsoft.com/office/officeart/2005/8/layout/list1"/>
    <dgm:cxn modelId="{428D51D9-6DA4-4CED-99FF-E633937F76E6}" type="presParOf" srcId="{774104D8-FC6F-4FC3-86B4-6C8C2FADF457}" destId="{5B398943-D2AF-4DE9-966C-A471A18BB94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F64D84-5DA8-48F3-97CA-0C3AB6A3C01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D25AA0B-2CD8-4D80-A8B1-257C1E570F02}">
      <dgm:prSet/>
      <dgm:spPr/>
      <dgm:t>
        <a:bodyPr/>
        <a:lstStyle/>
        <a:p>
          <a:pPr rtl="0"/>
          <a:r>
            <a:rPr lang="de-DE"/>
            <a:t>Das ist das Ziel:</a:t>
          </a:r>
        </a:p>
      </dgm:t>
    </dgm:pt>
    <dgm:pt modelId="{B8992DE3-2A57-46B6-B6DB-9DCBCB8C6119}" type="parTrans" cxnId="{DB6DFB0B-25C9-4188-971C-DEB0E0EB394A}">
      <dgm:prSet/>
      <dgm:spPr/>
      <dgm:t>
        <a:bodyPr/>
        <a:lstStyle/>
        <a:p>
          <a:endParaRPr lang="de-DE"/>
        </a:p>
      </dgm:t>
    </dgm:pt>
    <dgm:pt modelId="{8519895C-63D4-4004-8520-15432EEB7A6D}" type="sibTrans" cxnId="{DB6DFB0B-25C9-4188-971C-DEB0E0EB394A}">
      <dgm:prSet/>
      <dgm:spPr/>
      <dgm:t>
        <a:bodyPr/>
        <a:lstStyle/>
        <a:p>
          <a:endParaRPr lang="de-DE"/>
        </a:p>
      </dgm:t>
    </dgm:pt>
    <dgm:pt modelId="{963C2EF5-2414-4E8C-BE79-7D144B802E09}">
      <dgm:prSet/>
      <dgm:spPr/>
      <dgm:t>
        <a:bodyPr/>
        <a:lstStyle/>
        <a:p>
          <a:pPr rtl="0"/>
          <a:r>
            <a:rPr lang="de-DE"/>
            <a:t>Es gibt einen Überblick über interne und externe Anspruchs- und Zielgruppen sowie über das vorhandene Wissen über diese.</a:t>
          </a:r>
        </a:p>
      </dgm:t>
    </dgm:pt>
    <dgm:pt modelId="{08CF47EC-E483-4901-8550-A9A624E03321}" type="parTrans" cxnId="{F844ACA1-8FC7-4626-9FDB-CE6342C66601}">
      <dgm:prSet/>
      <dgm:spPr/>
      <dgm:t>
        <a:bodyPr/>
        <a:lstStyle/>
        <a:p>
          <a:endParaRPr lang="de-DE"/>
        </a:p>
      </dgm:t>
    </dgm:pt>
    <dgm:pt modelId="{36DF5C15-9F9E-49BA-B6FF-0339E3E9D6F4}" type="sibTrans" cxnId="{F844ACA1-8FC7-4626-9FDB-CE6342C66601}">
      <dgm:prSet/>
      <dgm:spPr/>
      <dgm:t>
        <a:bodyPr/>
        <a:lstStyle/>
        <a:p>
          <a:endParaRPr lang="de-DE"/>
        </a:p>
      </dgm:t>
    </dgm:pt>
    <dgm:pt modelId="{BA68A6FC-812B-4306-89C3-397C6BC3CCFA}">
      <dgm:prSet/>
      <dgm:spPr/>
      <dgm:t>
        <a:bodyPr/>
        <a:lstStyle/>
        <a:p>
          <a:pPr rtl="0"/>
          <a:r>
            <a:rPr lang="de-DE"/>
            <a:t>Das ist zu tun:</a:t>
          </a:r>
        </a:p>
      </dgm:t>
    </dgm:pt>
    <dgm:pt modelId="{B7695FAC-E79B-41AE-9518-21BD251D6E2F}" type="parTrans" cxnId="{266575D2-C029-4D67-B940-892E6A957664}">
      <dgm:prSet/>
      <dgm:spPr/>
      <dgm:t>
        <a:bodyPr/>
        <a:lstStyle/>
        <a:p>
          <a:endParaRPr lang="de-DE"/>
        </a:p>
      </dgm:t>
    </dgm:pt>
    <dgm:pt modelId="{B2170589-1DE6-43B9-B5EC-FA802CA75242}" type="sibTrans" cxnId="{266575D2-C029-4D67-B940-892E6A957664}">
      <dgm:prSet/>
      <dgm:spPr/>
      <dgm:t>
        <a:bodyPr/>
        <a:lstStyle/>
        <a:p>
          <a:endParaRPr lang="de-DE"/>
        </a:p>
      </dgm:t>
    </dgm:pt>
    <dgm:pt modelId="{E5D8E81E-D480-4DA1-BAF8-12FDC264983D}">
      <dgm:prSet/>
      <dgm:spPr/>
      <dgm:t>
        <a:bodyPr/>
        <a:lstStyle/>
        <a:p>
          <a:pPr rtl="0"/>
          <a:r>
            <a:rPr lang="de-DE"/>
            <a:t>Differenzierung und Klärung der Anspruchs- und Zielgruppen</a:t>
          </a:r>
        </a:p>
      </dgm:t>
    </dgm:pt>
    <dgm:pt modelId="{533F946F-147A-442B-9694-53222D2E2E59}" type="parTrans" cxnId="{9D516F2A-EC7E-4B3F-BD9C-3BEA2942ACD5}">
      <dgm:prSet/>
      <dgm:spPr/>
      <dgm:t>
        <a:bodyPr/>
        <a:lstStyle/>
        <a:p>
          <a:endParaRPr lang="de-DE"/>
        </a:p>
      </dgm:t>
    </dgm:pt>
    <dgm:pt modelId="{2DE8041A-B842-436E-97BC-C9EDF91316C5}" type="sibTrans" cxnId="{9D516F2A-EC7E-4B3F-BD9C-3BEA2942ACD5}">
      <dgm:prSet/>
      <dgm:spPr/>
      <dgm:t>
        <a:bodyPr/>
        <a:lstStyle/>
        <a:p>
          <a:endParaRPr lang="de-DE"/>
        </a:p>
      </dgm:t>
    </dgm:pt>
    <dgm:pt modelId="{A3682472-0A11-4978-B0BF-063737DA1914}">
      <dgm:prSet/>
      <dgm:spPr/>
      <dgm:t>
        <a:bodyPr/>
        <a:lstStyle/>
        <a:p>
          <a:pPr rtl="0"/>
          <a:r>
            <a:rPr lang="de-DE"/>
            <a:t>Leitung: Melanie </a:t>
          </a:r>
          <a:r>
            <a:rPr lang="de-DE" err="1"/>
            <a:t>Goßmann</a:t>
          </a:r>
          <a:endParaRPr lang="de-DE"/>
        </a:p>
      </dgm:t>
    </dgm:pt>
    <dgm:pt modelId="{C4892055-928A-4C43-BB30-D9CFCAF81693}" type="parTrans" cxnId="{C5189979-BA29-46E4-8FD3-B1C299A66D9E}">
      <dgm:prSet/>
      <dgm:spPr/>
      <dgm:t>
        <a:bodyPr/>
        <a:lstStyle/>
        <a:p>
          <a:endParaRPr lang="de-DE"/>
        </a:p>
      </dgm:t>
    </dgm:pt>
    <dgm:pt modelId="{3161B8CF-BBA8-4259-91EC-5A25317C31B3}" type="sibTrans" cxnId="{C5189979-BA29-46E4-8FD3-B1C299A66D9E}">
      <dgm:prSet/>
      <dgm:spPr/>
      <dgm:t>
        <a:bodyPr/>
        <a:lstStyle/>
        <a:p>
          <a:endParaRPr lang="de-DE"/>
        </a:p>
      </dgm:t>
    </dgm:pt>
    <dgm:pt modelId="{31E9D4D2-BA39-4157-A507-5C239F2D8B21}">
      <dgm:prSet/>
      <dgm:spPr/>
      <dgm:t>
        <a:bodyPr/>
        <a:lstStyle/>
        <a:p>
          <a:pPr rtl="0"/>
          <a:r>
            <a:rPr lang="de-DE"/>
            <a:t>Vorhandene Kenntnisse über ihre Bedarfe und Anforderungen zusammenstellen</a:t>
          </a:r>
        </a:p>
      </dgm:t>
    </dgm:pt>
    <dgm:pt modelId="{77C0A911-87F6-4F9D-9B46-24AE3C39D124}" type="parTrans" cxnId="{AE127372-5BFE-485E-8010-C71B6F6C7EAD}">
      <dgm:prSet/>
      <dgm:spPr/>
      <dgm:t>
        <a:bodyPr/>
        <a:lstStyle/>
        <a:p>
          <a:endParaRPr lang="de-DE"/>
        </a:p>
      </dgm:t>
    </dgm:pt>
    <dgm:pt modelId="{3A3F94B0-090F-454D-ADCC-3420F89FFD80}" type="sibTrans" cxnId="{AE127372-5BFE-485E-8010-C71B6F6C7EAD}">
      <dgm:prSet/>
      <dgm:spPr/>
      <dgm:t>
        <a:bodyPr/>
        <a:lstStyle/>
        <a:p>
          <a:endParaRPr lang="de-DE"/>
        </a:p>
      </dgm:t>
    </dgm:pt>
    <dgm:pt modelId="{5942674E-01A7-4180-9F83-8E8646610954}">
      <dgm:prSet/>
      <dgm:spPr/>
      <dgm:t>
        <a:bodyPr/>
        <a:lstStyle/>
        <a:p>
          <a:pPr rtl="0"/>
          <a:r>
            <a:rPr lang="de-DE"/>
            <a:t>Methoden zur Erhebung von Bedarfen reflektieren</a:t>
          </a:r>
        </a:p>
      </dgm:t>
    </dgm:pt>
    <dgm:pt modelId="{9FF3D85C-E92F-4DF9-A0B1-64DFEE3FBF0A}" type="parTrans" cxnId="{FA7AB14E-84ED-440E-91F6-E4C91616AEFB}">
      <dgm:prSet/>
      <dgm:spPr/>
      <dgm:t>
        <a:bodyPr/>
        <a:lstStyle/>
        <a:p>
          <a:endParaRPr lang="de-DE"/>
        </a:p>
      </dgm:t>
    </dgm:pt>
    <dgm:pt modelId="{1EFE8963-D5D0-4A38-9E3C-9CE8106D9976}" type="sibTrans" cxnId="{FA7AB14E-84ED-440E-91F6-E4C91616AEFB}">
      <dgm:prSet/>
      <dgm:spPr/>
      <dgm:t>
        <a:bodyPr/>
        <a:lstStyle/>
        <a:p>
          <a:endParaRPr lang="de-DE"/>
        </a:p>
      </dgm:t>
    </dgm:pt>
    <dgm:pt modelId="{774104D8-FC6F-4FC3-86B4-6C8C2FADF457}" type="pres">
      <dgm:prSet presAssocID="{82F64D84-5DA8-48F3-97CA-0C3AB6A3C017}" presName="linear" presStyleCnt="0">
        <dgm:presLayoutVars>
          <dgm:dir/>
          <dgm:animLvl val="lvl"/>
          <dgm:resizeHandles val="exact"/>
        </dgm:presLayoutVars>
      </dgm:prSet>
      <dgm:spPr/>
    </dgm:pt>
    <dgm:pt modelId="{34B60261-012A-4101-9949-0E4721DE0D14}" type="pres">
      <dgm:prSet presAssocID="{FD25AA0B-2CD8-4D80-A8B1-257C1E570F02}" presName="parentLin" presStyleCnt="0"/>
      <dgm:spPr/>
    </dgm:pt>
    <dgm:pt modelId="{F9CFFBCB-1360-4904-AA7E-ED24DE4167B2}" type="pres">
      <dgm:prSet presAssocID="{FD25AA0B-2CD8-4D80-A8B1-257C1E570F02}" presName="parentLeftMargin" presStyleLbl="node1" presStyleIdx="0" presStyleCnt="3"/>
      <dgm:spPr/>
    </dgm:pt>
    <dgm:pt modelId="{052ACF37-FEEE-493D-BD26-B9D217ECC7DB}" type="pres">
      <dgm:prSet presAssocID="{FD25AA0B-2CD8-4D80-A8B1-257C1E570F0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D84876-43E4-49E5-A385-FE032259ADC9}" type="pres">
      <dgm:prSet presAssocID="{FD25AA0B-2CD8-4D80-A8B1-257C1E570F02}" presName="negativeSpace" presStyleCnt="0"/>
      <dgm:spPr/>
    </dgm:pt>
    <dgm:pt modelId="{0F2802F7-CD96-44A2-847A-5A6F80F03636}" type="pres">
      <dgm:prSet presAssocID="{FD25AA0B-2CD8-4D80-A8B1-257C1E570F02}" presName="childText" presStyleLbl="conFgAcc1" presStyleIdx="0" presStyleCnt="3">
        <dgm:presLayoutVars>
          <dgm:bulletEnabled val="1"/>
        </dgm:presLayoutVars>
      </dgm:prSet>
      <dgm:spPr/>
    </dgm:pt>
    <dgm:pt modelId="{1067500D-1C4E-4F80-BEB5-AC9C83CE9FCC}" type="pres">
      <dgm:prSet presAssocID="{8519895C-63D4-4004-8520-15432EEB7A6D}" presName="spaceBetweenRectangles" presStyleCnt="0"/>
      <dgm:spPr/>
    </dgm:pt>
    <dgm:pt modelId="{B2BF927E-9207-402D-8A62-F78C05793917}" type="pres">
      <dgm:prSet presAssocID="{BA68A6FC-812B-4306-89C3-397C6BC3CCFA}" presName="parentLin" presStyleCnt="0"/>
      <dgm:spPr/>
    </dgm:pt>
    <dgm:pt modelId="{92BDDD1C-E643-4830-B197-DA633FD53BA4}" type="pres">
      <dgm:prSet presAssocID="{BA68A6FC-812B-4306-89C3-397C6BC3CCFA}" presName="parentLeftMargin" presStyleLbl="node1" presStyleIdx="0" presStyleCnt="3"/>
      <dgm:spPr/>
    </dgm:pt>
    <dgm:pt modelId="{57E22C2C-6305-479B-9E72-EE78E625421F}" type="pres">
      <dgm:prSet presAssocID="{BA68A6FC-812B-4306-89C3-397C6BC3CCF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133EEE-18D1-48BA-AAFA-749B779029A5}" type="pres">
      <dgm:prSet presAssocID="{BA68A6FC-812B-4306-89C3-397C6BC3CCFA}" presName="negativeSpace" presStyleCnt="0"/>
      <dgm:spPr/>
    </dgm:pt>
    <dgm:pt modelId="{0F782FB6-CA2F-4F84-908E-BBFCED07E177}" type="pres">
      <dgm:prSet presAssocID="{BA68A6FC-812B-4306-89C3-397C6BC3CCFA}" presName="childText" presStyleLbl="conFgAcc1" presStyleIdx="1" presStyleCnt="3">
        <dgm:presLayoutVars>
          <dgm:bulletEnabled val="1"/>
        </dgm:presLayoutVars>
      </dgm:prSet>
      <dgm:spPr/>
    </dgm:pt>
    <dgm:pt modelId="{21857D72-26B4-4D97-9946-219893BD1FBC}" type="pres">
      <dgm:prSet presAssocID="{B2170589-1DE6-43B9-B5EC-FA802CA75242}" presName="spaceBetweenRectangles" presStyleCnt="0"/>
      <dgm:spPr/>
    </dgm:pt>
    <dgm:pt modelId="{F783A4F2-83F2-4EE7-91D8-91D41F335BB2}" type="pres">
      <dgm:prSet presAssocID="{A3682472-0A11-4978-B0BF-063737DA1914}" presName="parentLin" presStyleCnt="0"/>
      <dgm:spPr/>
    </dgm:pt>
    <dgm:pt modelId="{AC488AAE-63D5-441E-8327-79C51C2DBABE}" type="pres">
      <dgm:prSet presAssocID="{A3682472-0A11-4978-B0BF-063737DA1914}" presName="parentLeftMargin" presStyleLbl="node1" presStyleIdx="1" presStyleCnt="3"/>
      <dgm:spPr/>
    </dgm:pt>
    <dgm:pt modelId="{E6C27AAE-CAB2-499F-92D3-D954AC116AF2}" type="pres">
      <dgm:prSet presAssocID="{A3682472-0A11-4978-B0BF-063737DA191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D195773-0AEE-44AE-805C-EA813DED4BDE}" type="pres">
      <dgm:prSet presAssocID="{A3682472-0A11-4978-B0BF-063737DA1914}" presName="negativeSpace" presStyleCnt="0"/>
      <dgm:spPr/>
    </dgm:pt>
    <dgm:pt modelId="{5B398943-D2AF-4DE9-966C-A471A18BB94D}" type="pres">
      <dgm:prSet presAssocID="{A3682472-0A11-4978-B0BF-063737DA191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1462E06-88A8-433B-BAC9-25BF3B1F6270}" type="presOf" srcId="{FD25AA0B-2CD8-4D80-A8B1-257C1E570F02}" destId="{F9CFFBCB-1360-4904-AA7E-ED24DE4167B2}" srcOrd="0" destOrd="0" presId="urn:microsoft.com/office/officeart/2005/8/layout/list1"/>
    <dgm:cxn modelId="{DB6DFB0B-25C9-4188-971C-DEB0E0EB394A}" srcId="{82F64D84-5DA8-48F3-97CA-0C3AB6A3C017}" destId="{FD25AA0B-2CD8-4D80-A8B1-257C1E570F02}" srcOrd="0" destOrd="0" parTransId="{B8992DE3-2A57-46B6-B6DB-9DCBCB8C6119}" sibTransId="{8519895C-63D4-4004-8520-15432EEB7A6D}"/>
    <dgm:cxn modelId="{8DA8591F-604C-4B1A-B10A-F40A2F343B3E}" type="presOf" srcId="{A3682472-0A11-4978-B0BF-063737DA1914}" destId="{AC488AAE-63D5-441E-8327-79C51C2DBABE}" srcOrd="0" destOrd="0" presId="urn:microsoft.com/office/officeart/2005/8/layout/list1"/>
    <dgm:cxn modelId="{DA913C20-A616-4EBD-8F7F-6EEE4F8C580C}" type="presOf" srcId="{A3682472-0A11-4978-B0BF-063737DA1914}" destId="{E6C27AAE-CAB2-499F-92D3-D954AC116AF2}" srcOrd="1" destOrd="0" presId="urn:microsoft.com/office/officeart/2005/8/layout/list1"/>
    <dgm:cxn modelId="{9D516F2A-EC7E-4B3F-BD9C-3BEA2942ACD5}" srcId="{BA68A6FC-812B-4306-89C3-397C6BC3CCFA}" destId="{E5D8E81E-D480-4DA1-BAF8-12FDC264983D}" srcOrd="0" destOrd="0" parTransId="{533F946F-147A-442B-9694-53222D2E2E59}" sibTransId="{2DE8041A-B842-436E-97BC-C9EDF91316C5}"/>
    <dgm:cxn modelId="{7F615D62-069B-425D-B7C6-5DF7DC101A20}" type="presOf" srcId="{963C2EF5-2414-4E8C-BE79-7D144B802E09}" destId="{0F2802F7-CD96-44A2-847A-5A6F80F03636}" srcOrd="0" destOrd="0" presId="urn:microsoft.com/office/officeart/2005/8/layout/list1"/>
    <dgm:cxn modelId="{FA7AB14E-84ED-440E-91F6-E4C91616AEFB}" srcId="{BA68A6FC-812B-4306-89C3-397C6BC3CCFA}" destId="{5942674E-01A7-4180-9F83-8E8646610954}" srcOrd="2" destOrd="0" parTransId="{9FF3D85C-E92F-4DF9-A0B1-64DFEE3FBF0A}" sibTransId="{1EFE8963-D5D0-4A38-9E3C-9CE8106D9976}"/>
    <dgm:cxn modelId="{AE127372-5BFE-485E-8010-C71B6F6C7EAD}" srcId="{BA68A6FC-812B-4306-89C3-397C6BC3CCFA}" destId="{31E9D4D2-BA39-4157-A507-5C239F2D8B21}" srcOrd="1" destOrd="0" parTransId="{77C0A911-87F6-4F9D-9B46-24AE3C39D124}" sibTransId="{3A3F94B0-090F-454D-ADCC-3420F89FFD80}"/>
    <dgm:cxn modelId="{C5189979-BA29-46E4-8FD3-B1C299A66D9E}" srcId="{82F64D84-5DA8-48F3-97CA-0C3AB6A3C017}" destId="{A3682472-0A11-4978-B0BF-063737DA1914}" srcOrd="2" destOrd="0" parTransId="{C4892055-928A-4C43-BB30-D9CFCAF81693}" sibTransId="{3161B8CF-BBA8-4259-91EC-5A25317C31B3}"/>
    <dgm:cxn modelId="{3235307B-C99A-41DD-A94D-D0BB188D3DA1}" type="presOf" srcId="{82F64D84-5DA8-48F3-97CA-0C3AB6A3C017}" destId="{774104D8-FC6F-4FC3-86B4-6C8C2FADF457}" srcOrd="0" destOrd="0" presId="urn:microsoft.com/office/officeart/2005/8/layout/list1"/>
    <dgm:cxn modelId="{34C98988-F9A2-4A1C-899F-2A9C3FA20BC3}" type="presOf" srcId="{BA68A6FC-812B-4306-89C3-397C6BC3CCFA}" destId="{92BDDD1C-E643-4830-B197-DA633FD53BA4}" srcOrd="0" destOrd="0" presId="urn:microsoft.com/office/officeart/2005/8/layout/list1"/>
    <dgm:cxn modelId="{67538895-1565-4EBA-8C1B-6CC2EC7C36ED}" type="presOf" srcId="{5942674E-01A7-4180-9F83-8E8646610954}" destId="{0F782FB6-CA2F-4F84-908E-BBFCED07E177}" srcOrd="0" destOrd="2" presId="urn:microsoft.com/office/officeart/2005/8/layout/list1"/>
    <dgm:cxn modelId="{FD6CDB9B-135C-4ADE-9C54-EC51754FD68D}" type="presOf" srcId="{FD25AA0B-2CD8-4D80-A8B1-257C1E570F02}" destId="{052ACF37-FEEE-493D-BD26-B9D217ECC7DB}" srcOrd="1" destOrd="0" presId="urn:microsoft.com/office/officeart/2005/8/layout/list1"/>
    <dgm:cxn modelId="{F844ACA1-8FC7-4626-9FDB-CE6342C66601}" srcId="{FD25AA0B-2CD8-4D80-A8B1-257C1E570F02}" destId="{963C2EF5-2414-4E8C-BE79-7D144B802E09}" srcOrd="0" destOrd="0" parTransId="{08CF47EC-E483-4901-8550-A9A624E03321}" sibTransId="{36DF5C15-9F9E-49BA-B6FF-0339E3E9D6F4}"/>
    <dgm:cxn modelId="{A6EFCCBC-B112-40BB-9487-68A0AA3AAB81}" type="presOf" srcId="{E5D8E81E-D480-4DA1-BAF8-12FDC264983D}" destId="{0F782FB6-CA2F-4F84-908E-BBFCED07E177}" srcOrd="0" destOrd="0" presId="urn:microsoft.com/office/officeart/2005/8/layout/list1"/>
    <dgm:cxn modelId="{8B95B6BD-720F-4956-A808-30739DD7B9E8}" type="presOf" srcId="{31E9D4D2-BA39-4157-A507-5C239F2D8B21}" destId="{0F782FB6-CA2F-4F84-908E-BBFCED07E177}" srcOrd="0" destOrd="1" presId="urn:microsoft.com/office/officeart/2005/8/layout/list1"/>
    <dgm:cxn modelId="{266575D2-C029-4D67-B940-892E6A957664}" srcId="{82F64D84-5DA8-48F3-97CA-0C3AB6A3C017}" destId="{BA68A6FC-812B-4306-89C3-397C6BC3CCFA}" srcOrd="1" destOrd="0" parTransId="{B7695FAC-E79B-41AE-9518-21BD251D6E2F}" sibTransId="{B2170589-1DE6-43B9-B5EC-FA802CA75242}"/>
    <dgm:cxn modelId="{0665E4D2-082E-4AA1-8C80-74799CBF06DA}" type="presOf" srcId="{BA68A6FC-812B-4306-89C3-397C6BC3CCFA}" destId="{57E22C2C-6305-479B-9E72-EE78E625421F}" srcOrd="1" destOrd="0" presId="urn:microsoft.com/office/officeart/2005/8/layout/list1"/>
    <dgm:cxn modelId="{47296F34-5EFB-4EC6-AFD6-904A0CC68543}" type="presParOf" srcId="{774104D8-FC6F-4FC3-86B4-6C8C2FADF457}" destId="{34B60261-012A-4101-9949-0E4721DE0D14}" srcOrd="0" destOrd="0" presId="urn:microsoft.com/office/officeart/2005/8/layout/list1"/>
    <dgm:cxn modelId="{C9473A96-F7EB-4E46-BA0B-044E93315C73}" type="presParOf" srcId="{34B60261-012A-4101-9949-0E4721DE0D14}" destId="{F9CFFBCB-1360-4904-AA7E-ED24DE4167B2}" srcOrd="0" destOrd="0" presId="urn:microsoft.com/office/officeart/2005/8/layout/list1"/>
    <dgm:cxn modelId="{83931F1C-39AF-4C1B-A5F5-F45FD41FFF6C}" type="presParOf" srcId="{34B60261-012A-4101-9949-0E4721DE0D14}" destId="{052ACF37-FEEE-493D-BD26-B9D217ECC7DB}" srcOrd="1" destOrd="0" presId="urn:microsoft.com/office/officeart/2005/8/layout/list1"/>
    <dgm:cxn modelId="{6EDE4352-2EEE-4336-81ED-3A5F1712304B}" type="presParOf" srcId="{774104D8-FC6F-4FC3-86B4-6C8C2FADF457}" destId="{E2D84876-43E4-49E5-A385-FE032259ADC9}" srcOrd="1" destOrd="0" presId="urn:microsoft.com/office/officeart/2005/8/layout/list1"/>
    <dgm:cxn modelId="{A4460F1C-5A2A-4276-A095-740E5F086ED1}" type="presParOf" srcId="{774104D8-FC6F-4FC3-86B4-6C8C2FADF457}" destId="{0F2802F7-CD96-44A2-847A-5A6F80F03636}" srcOrd="2" destOrd="0" presId="urn:microsoft.com/office/officeart/2005/8/layout/list1"/>
    <dgm:cxn modelId="{19DF856F-58B3-46B4-99F9-EA6C7B8D2D25}" type="presParOf" srcId="{774104D8-FC6F-4FC3-86B4-6C8C2FADF457}" destId="{1067500D-1C4E-4F80-BEB5-AC9C83CE9FCC}" srcOrd="3" destOrd="0" presId="urn:microsoft.com/office/officeart/2005/8/layout/list1"/>
    <dgm:cxn modelId="{AE0D1D33-430C-4314-A541-A035382DDD57}" type="presParOf" srcId="{774104D8-FC6F-4FC3-86B4-6C8C2FADF457}" destId="{B2BF927E-9207-402D-8A62-F78C05793917}" srcOrd="4" destOrd="0" presId="urn:microsoft.com/office/officeart/2005/8/layout/list1"/>
    <dgm:cxn modelId="{FE3FD6E5-CCD4-4498-807A-E89AA801F9E6}" type="presParOf" srcId="{B2BF927E-9207-402D-8A62-F78C05793917}" destId="{92BDDD1C-E643-4830-B197-DA633FD53BA4}" srcOrd="0" destOrd="0" presId="urn:microsoft.com/office/officeart/2005/8/layout/list1"/>
    <dgm:cxn modelId="{25CD21E9-A597-4926-AF89-3268FDF9AA7C}" type="presParOf" srcId="{B2BF927E-9207-402D-8A62-F78C05793917}" destId="{57E22C2C-6305-479B-9E72-EE78E625421F}" srcOrd="1" destOrd="0" presId="urn:microsoft.com/office/officeart/2005/8/layout/list1"/>
    <dgm:cxn modelId="{B43A435A-6A97-4C48-9268-6A8C7DA0A9E6}" type="presParOf" srcId="{774104D8-FC6F-4FC3-86B4-6C8C2FADF457}" destId="{10133EEE-18D1-48BA-AAFA-749B779029A5}" srcOrd="5" destOrd="0" presId="urn:microsoft.com/office/officeart/2005/8/layout/list1"/>
    <dgm:cxn modelId="{66F9B5C3-6273-4C5F-8869-2EB25159F811}" type="presParOf" srcId="{774104D8-FC6F-4FC3-86B4-6C8C2FADF457}" destId="{0F782FB6-CA2F-4F84-908E-BBFCED07E177}" srcOrd="6" destOrd="0" presId="urn:microsoft.com/office/officeart/2005/8/layout/list1"/>
    <dgm:cxn modelId="{DA6E66B9-617C-4579-9919-46C361021ED5}" type="presParOf" srcId="{774104D8-FC6F-4FC3-86B4-6C8C2FADF457}" destId="{21857D72-26B4-4D97-9946-219893BD1FBC}" srcOrd="7" destOrd="0" presId="urn:microsoft.com/office/officeart/2005/8/layout/list1"/>
    <dgm:cxn modelId="{E3C13126-01ED-401E-891D-F0BCE38689E8}" type="presParOf" srcId="{774104D8-FC6F-4FC3-86B4-6C8C2FADF457}" destId="{F783A4F2-83F2-4EE7-91D8-91D41F335BB2}" srcOrd="8" destOrd="0" presId="urn:microsoft.com/office/officeart/2005/8/layout/list1"/>
    <dgm:cxn modelId="{8F60B270-CCEA-46E4-A5D1-A8A7D35E4826}" type="presParOf" srcId="{F783A4F2-83F2-4EE7-91D8-91D41F335BB2}" destId="{AC488AAE-63D5-441E-8327-79C51C2DBABE}" srcOrd="0" destOrd="0" presId="urn:microsoft.com/office/officeart/2005/8/layout/list1"/>
    <dgm:cxn modelId="{65AF8441-C659-46E4-9089-48A4D3A8BC60}" type="presParOf" srcId="{F783A4F2-83F2-4EE7-91D8-91D41F335BB2}" destId="{E6C27AAE-CAB2-499F-92D3-D954AC116AF2}" srcOrd="1" destOrd="0" presId="urn:microsoft.com/office/officeart/2005/8/layout/list1"/>
    <dgm:cxn modelId="{0CA5D72A-F7C8-468A-8481-2B29CE1B4974}" type="presParOf" srcId="{774104D8-FC6F-4FC3-86B4-6C8C2FADF457}" destId="{8D195773-0AEE-44AE-805C-EA813DED4BDE}" srcOrd="9" destOrd="0" presId="urn:microsoft.com/office/officeart/2005/8/layout/list1"/>
    <dgm:cxn modelId="{B76871B8-86E6-430A-834A-815C35604D2A}" type="presParOf" srcId="{774104D8-FC6F-4FC3-86B4-6C8C2FADF457}" destId="{5B398943-D2AF-4DE9-966C-A471A18BB94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F64D84-5DA8-48F3-97CA-0C3AB6A3C01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D25AA0B-2CD8-4D80-A8B1-257C1E570F02}">
      <dgm:prSet/>
      <dgm:spPr/>
      <dgm:t>
        <a:bodyPr/>
        <a:lstStyle/>
        <a:p>
          <a:pPr rtl="0"/>
          <a:r>
            <a:rPr lang="de-DE"/>
            <a:t>Das ist das Ziel:</a:t>
          </a:r>
        </a:p>
      </dgm:t>
    </dgm:pt>
    <dgm:pt modelId="{B8992DE3-2A57-46B6-B6DB-9DCBCB8C6119}" type="parTrans" cxnId="{DB6DFB0B-25C9-4188-971C-DEB0E0EB394A}">
      <dgm:prSet/>
      <dgm:spPr/>
      <dgm:t>
        <a:bodyPr/>
        <a:lstStyle/>
        <a:p>
          <a:endParaRPr lang="de-DE"/>
        </a:p>
      </dgm:t>
    </dgm:pt>
    <dgm:pt modelId="{8519895C-63D4-4004-8520-15432EEB7A6D}" type="sibTrans" cxnId="{DB6DFB0B-25C9-4188-971C-DEB0E0EB394A}">
      <dgm:prSet/>
      <dgm:spPr/>
      <dgm:t>
        <a:bodyPr/>
        <a:lstStyle/>
        <a:p>
          <a:endParaRPr lang="de-DE"/>
        </a:p>
      </dgm:t>
    </dgm:pt>
    <dgm:pt modelId="{963C2EF5-2414-4E8C-BE79-7D144B802E09}">
      <dgm:prSet/>
      <dgm:spPr/>
      <dgm:t>
        <a:bodyPr/>
        <a:lstStyle/>
        <a:p>
          <a:pPr rtl="0"/>
          <a:r>
            <a:rPr lang="de-DE"/>
            <a:t>Die Bedeutung gesellschaftlicher Entwicklungen und Trends für die zukünftige Arbeit des Leistungsbereichs ist in den Blick genommen.</a:t>
          </a:r>
        </a:p>
      </dgm:t>
    </dgm:pt>
    <dgm:pt modelId="{08CF47EC-E483-4901-8550-A9A624E03321}" type="parTrans" cxnId="{F844ACA1-8FC7-4626-9FDB-CE6342C66601}">
      <dgm:prSet/>
      <dgm:spPr/>
      <dgm:t>
        <a:bodyPr/>
        <a:lstStyle/>
        <a:p>
          <a:endParaRPr lang="de-DE"/>
        </a:p>
      </dgm:t>
    </dgm:pt>
    <dgm:pt modelId="{36DF5C15-9F9E-49BA-B6FF-0339E3E9D6F4}" type="sibTrans" cxnId="{F844ACA1-8FC7-4626-9FDB-CE6342C66601}">
      <dgm:prSet/>
      <dgm:spPr/>
      <dgm:t>
        <a:bodyPr/>
        <a:lstStyle/>
        <a:p>
          <a:endParaRPr lang="de-DE"/>
        </a:p>
      </dgm:t>
    </dgm:pt>
    <dgm:pt modelId="{BA68A6FC-812B-4306-89C3-397C6BC3CCFA}">
      <dgm:prSet/>
      <dgm:spPr/>
      <dgm:t>
        <a:bodyPr/>
        <a:lstStyle/>
        <a:p>
          <a:pPr rtl="0"/>
          <a:r>
            <a:rPr lang="de-DE"/>
            <a:t>Das ist zu tun:</a:t>
          </a:r>
        </a:p>
      </dgm:t>
    </dgm:pt>
    <dgm:pt modelId="{B7695FAC-E79B-41AE-9518-21BD251D6E2F}" type="parTrans" cxnId="{266575D2-C029-4D67-B940-892E6A957664}">
      <dgm:prSet/>
      <dgm:spPr/>
      <dgm:t>
        <a:bodyPr/>
        <a:lstStyle/>
        <a:p>
          <a:endParaRPr lang="de-DE"/>
        </a:p>
      </dgm:t>
    </dgm:pt>
    <dgm:pt modelId="{B2170589-1DE6-43B9-B5EC-FA802CA75242}" type="sibTrans" cxnId="{266575D2-C029-4D67-B940-892E6A957664}">
      <dgm:prSet/>
      <dgm:spPr/>
      <dgm:t>
        <a:bodyPr/>
        <a:lstStyle/>
        <a:p>
          <a:endParaRPr lang="de-DE"/>
        </a:p>
      </dgm:t>
    </dgm:pt>
    <dgm:pt modelId="{E5D8E81E-D480-4DA1-BAF8-12FDC264983D}">
      <dgm:prSet/>
      <dgm:spPr/>
      <dgm:t>
        <a:bodyPr/>
        <a:lstStyle/>
        <a:p>
          <a:pPr rtl="0"/>
          <a:r>
            <a:rPr lang="de-DE"/>
            <a:t>Sichtung und Auswertung relevanter Studien zur Analyse gesellschaftlicher Entwicklungen und Megatrends</a:t>
          </a:r>
        </a:p>
      </dgm:t>
    </dgm:pt>
    <dgm:pt modelId="{533F946F-147A-442B-9694-53222D2E2E59}" type="parTrans" cxnId="{9D516F2A-EC7E-4B3F-BD9C-3BEA2942ACD5}">
      <dgm:prSet/>
      <dgm:spPr/>
      <dgm:t>
        <a:bodyPr/>
        <a:lstStyle/>
        <a:p>
          <a:endParaRPr lang="de-DE"/>
        </a:p>
      </dgm:t>
    </dgm:pt>
    <dgm:pt modelId="{2DE8041A-B842-436E-97BC-C9EDF91316C5}" type="sibTrans" cxnId="{9D516F2A-EC7E-4B3F-BD9C-3BEA2942ACD5}">
      <dgm:prSet/>
      <dgm:spPr/>
      <dgm:t>
        <a:bodyPr/>
        <a:lstStyle/>
        <a:p>
          <a:endParaRPr lang="de-DE"/>
        </a:p>
      </dgm:t>
    </dgm:pt>
    <dgm:pt modelId="{A3682472-0A11-4978-B0BF-063737DA1914}">
      <dgm:prSet/>
      <dgm:spPr/>
      <dgm:t>
        <a:bodyPr/>
        <a:lstStyle/>
        <a:p>
          <a:pPr rtl="0"/>
          <a:r>
            <a:rPr lang="de-DE"/>
            <a:t>Leitung: Johannes Lorenz</a:t>
          </a:r>
        </a:p>
      </dgm:t>
    </dgm:pt>
    <dgm:pt modelId="{C4892055-928A-4C43-BB30-D9CFCAF81693}" type="parTrans" cxnId="{C5189979-BA29-46E4-8FD3-B1C299A66D9E}">
      <dgm:prSet/>
      <dgm:spPr/>
      <dgm:t>
        <a:bodyPr/>
        <a:lstStyle/>
        <a:p>
          <a:endParaRPr lang="de-DE"/>
        </a:p>
      </dgm:t>
    </dgm:pt>
    <dgm:pt modelId="{3161B8CF-BBA8-4259-91EC-5A25317C31B3}" type="sibTrans" cxnId="{C5189979-BA29-46E4-8FD3-B1C299A66D9E}">
      <dgm:prSet/>
      <dgm:spPr/>
      <dgm:t>
        <a:bodyPr/>
        <a:lstStyle/>
        <a:p>
          <a:endParaRPr lang="de-DE"/>
        </a:p>
      </dgm:t>
    </dgm:pt>
    <dgm:pt modelId="{D26716BF-6B7F-45FB-9350-D61F4467842A}">
      <dgm:prSet/>
      <dgm:spPr/>
      <dgm:t>
        <a:bodyPr/>
        <a:lstStyle/>
        <a:p>
          <a:pPr rtl="0"/>
          <a:r>
            <a:rPr lang="de-DE"/>
            <a:t>Identifizierung neuer Fragestellungen und Themen sowie neuer Zielgruppen für den Leistungsbereich Pastoral und Bildung</a:t>
          </a:r>
        </a:p>
      </dgm:t>
    </dgm:pt>
    <dgm:pt modelId="{14157A3C-DC05-40F1-819A-E6C656FD2E3E}" type="parTrans" cxnId="{28E5632B-FDFF-4FAA-8416-B648CD47C6B7}">
      <dgm:prSet/>
      <dgm:spPr/>
    </dgm:pt>
    <dgm:pt modelId="{4BCCC7CD-5F8C-4DC8-97AB-1C12AAA7C563}" type="sibTrans" cxnId="{28E5632B-FDFF-4FAA-8416-B648CD47C6B7}">
      <dgm:prSet/>
      <dgm:spPr/>
    </dgm:pt>
    <dgm:pt modelId="{774104D8-FC6F-4FC3-86B4-6C8C2FADF457}" type="pres">
      <dgm:prSet presAssocID="{82F64D84-5DA8-48F3-97CA-0C3AB6A3C017}" presName="linear" presStyleCnt="0">
        <dgm:presLayoutVars>
          <dgm:dir/>
          <dgm:animLvl val="lvl"/>
          <dgm:resizeHandles val="exact"/>
        </dgm:presLayoutVars>
      </dgm:prSet>
      <dgm:spPr/>
    </dgm:pt>
    <dgm:pt modelId="{34B60261-012A-4101-9949-0E4721DE0D14}" type="pres">
      <dgm:prSet presAssocID="{FD25AA0B-2CD8-4D80-A8B1-257C1E570F02}" presName="parentLin" presStyleCnt="0"/>
      <dgm:spPr/>
    </dgm:pt>
    <dgm:pt modelId="{F9CFFBCB-1360-4904-AA7E-ED24DE4167B2}" type="pres">
      <dgm:prSet presAssocID="{FD25AA0B-2CD8-4D80-A8B1-257C1E570F02}" presName="parentLeftMargin" presStyleLbl="node1" presStyleIdx="0" presStyleCnt="3"/>
      <dgm:spPr/>
    </dgm:pt>
    <dgm:pt modelId="{052ACF37-FEEE-493D-BD26-B9D217ECC7DB}" type="pres">
      <dgm:prSet presAssocID="{FD25AA0B-2CD8-4D80-A8B1-257C1E570F0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D84876-43E4-49E5-A385-FE032259ADC9}" type="pres">
      <dgm:prSet presAssocID="{FD25AA0B-2CD8-4D80-A8B1-257C1E570F02}" presName="negativeSpace" presStyleCnt="0"/>
      <dgm:spPr/>
    </dgm:pt>
    <dgm:pt modelId="{0F2802F7-CD96-44A2-847A-5A6F80F03636}" type="pres">
      <dgm:prSet presAssocID="{FD25AA0B-2CD8-4D80-A8B1-257C1E570F02}" presName="childText" presStyleLbl="conFgAcc1" presStyleIdx="0" presStyleCnt="3">
        <dgm:presLayoutVars>
          <dgm:bulletEnabled val="1"/>
        </dgm:presLayoutVars>
      </dgm:prSet>
      <dgm:spPr/>
    </dgm:pt>
    <dgm:pt modelId="{1067500D-1C4E-4F80-BEB5-AC9C83CE9FCC}" type="pres">
      <dgm:prSet presAssocID="{8519895C-63D4-4004-8520-15432EEB7A6D}" presName="spaceBetweenRectangles" presStyleCnt="0"/>
      <dgm:spPr/>
    </dgm:pt>
    <dgm:pt modelId="{B2BF927E-9207-402D-8A62-F78C05793917}" type="pres">
      <dgm:prSet presAssocID="{BA68A6FC-812B-4306-89C3-397C6BC3CCFA}" presName="parentLin" presStyleCnt="0"/>
      <dgm:spPr/>
    </dgm:pt>
    <dgm:pt modelId="{92BDDD1C-E643-4830-B197-DA633FD53BA4}" type="pres">
      <dgm:prSet presAssocID="{BA68A6FC-812B-4306-89C3-397C6BC3CCFA}" presName="parentLeftMargin" presStyleLbl="node1" presStyleIdx="0" presStyleCnt="3"/>
      <dgm:spPr/>
    </dgm:pt>
    <dgm:pt modelId="{57E22C2C-6305-479B-9E72-EE78E625421F}" type="pres">
      <dgm:prSet presAssocID="{BA68A6FC-812B-4306-89C3-397C6BC3CCF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133EEE-18D1-48BA-AAFA-749B779029A5}" type="pres">
      <dgm:prSet presAssocID="{BA68A6FC-812B-4306-89C3-397C6BC3CCFA}" presName="negativeSpace" presStyleCnt="0"/>
      <dgm:spPr/>
    </dgm:pt>
    <dgm:pt modelId="{0F782FB6-CA2F-4F84-908E-BBFCED07E177}" type="pres">
      <dgm:prSet presAssocID="{BA68A6FC-812B-4306-89C3-397C6BC3CCFA}" presName="childText" presStyleLbl="conFgAcc1" presStyleIdx="1" presStyleCnt="3">
        <dgm:presLayoutVars>
          <dgm:bulletEnabled val="1"/>
        </dgm:presLayoutVars>
      </dgm:prSet>
      <dgm:spPr/>
    </dgm:pt>
    <dgm:pt modelId="{21857D72-26B4-4D97-9946-219893BD1FBC}" type="pres">
      <dgm:prSet presAssocID="{B2170589-1DE6-43B9-B5EC-FA802CA75242}" presName="spaceBetweenRectangles" presStyleCnt="0"/>
      <dgm:spPr/>
    </dgm:pt>
    <dgm:pt modelId="{F783A4F2-83F2-4EE7-91D8-91D41F335BB2}" type="pres">
      <dgm:prSet presAssocID="{A3682472-0A11-4978-B0BF-063737DA1914}" presName="parentLin" presStyleCnt="0"/>
      <dgm:spPr/>
    </dgm:pt>
    <dgm:pt modelId="{AC488AAE-63D5-441E-8327-79C51C2DBABE}" type="pres">
      <dgm:prSet presAssocID="{A3682472-0A11-4978-B0BF-063737DA1914}" presName="parentLeftMargin" presStyleLbl="node1" presStyleIdx="1" presStyleCnt="3"/>
      <dgm:spPr/>
    </dgm:pt>
    <dgm:pt modelId="{E6C27AAE-CAB2-499F-92D3-D954AC116AF2}" type="pres">
      <dgm:prSet presAssocID="{A3682472-0A11-4978-B0BF-063737DA191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D195773-0AEE-44AE-805C-EA813DED4BDE}" type="pres">
      <dgm:prSet presAssocID="{A3682472-0A11-4978-B0BF-063737DA1914}" presName="negativeSpace" presStyleCnt="0"/>
      <dgm:spPr/>
    </dgm:pt>
    <dgm:pt modelId="{5B398943-D2AF-4DE9-966C-A471A18BB94D}" type="pres">
      <dgm:prSet presAssocID="{A3682472-0A11-4978-B0BF-063737DA191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B6DFB0B-25C9-4188-971C-DEB0E0EB394A}" srcId="{82F64D84-5DA8-48F3-97CA-0C3AB6A3C017}" destId="{FD25AA0B-2CD8-4D80-A8B1-257C1E570F02}" srcOrd="0" destOrd="0" parTransId="{B8992DE3-2A57-46B6-B6DB-9DCBCB8C6119}" sibTransId="{8519895C-63D4-4004-8520-15432EEB7A6D}"/>
    <dgm:cxn modelId="{2F686A1C-2550-4C17-B507-B0D781569C87}" type="presOf" srcId="{FD25AA0B-2CD8-4D80-A8B1-257C1E570F02}" destId="{052ACF37-FEEE-493D-BD26-B9D217ECC7DB}" srcOrd="1" destOrd="0" presId="urn:microsoft.com/office/officeart/2005/8/layout/list1"/>
    <dgm:cxn modelId="{9D516F2A-EC7E-4B3F-BD9C-3BEA2942ACD5}" srcId="{BA68A6FC-812B-4306-89C3-397C6BC3CCFA}" destId="{E5D8E81E-D480-4DA1-BAF8-12FDC264983D}" srcOrd="0" destOrd="0" parTransId="{533F946F-147A-442B-9694-53222D2E2E59}" sibTransId="{2DE8041A-B842-436E-97BC-C9EDF91316C5}"/>
    <dgm:cxn modelId="{28E5632B-FDFF-4FAA-8416-B648CD47C6B7}" srcId="{BA68A6FC-812B-4306-89C3-397C6BC3CCFA}" destId="{D26716BF-6B7F-45FB-9350-D61F4467842A}" srcOrd="1" destOrd="0" parTransId="{14157A3C-DC05-40F1-819A-E6C656FD2E3E}" sibTransId="{4BCCC7CD-5F8C-4DC8-97AB-1C12AAA7C563}"/>
    <dgm:cxn modelId="{2095B82F-C1AC-4697-90B5-D282ADDE940E}" type="presOf" srcId="{A3682472-0A11-4978-B0BF-063737DA1914}" destId="{E6C27AAE-CAB2-499F-92D3-D954AC116AF2}" srcOrd="1" destOrd="0" presId="urn:microsoft.com/office/officeart/2005/8/layout/list1"/>
    <dgm:cxn modelId="{6E9C463B-6960-493E-ADC8-D62A3B42AAFF}" type="presOf" srcId="{E5D8E81E-D480-4DA1-BAF8-12FDC264983D}" destId="{0F782FB6-CA2F-4F84-908E-BBFCED07E177}" srcOrd="0" destOrd="0" presId="urn:microsoft.com/office/officeart/2005/8/layout/list1"/>
    <dgm:cxn modelId="{6F3A7643-77AA-4052-A45E-95F854A342C2}" type="presOf" srcId="{D26716BF-6B7F-45FB-9350-D61F4467842A}" destId="{0F782FB6-CA2F-4F84-908E-BBFCED07E177}" srcOrd="0" destOrd="1" presId="urn:microsoft.com/office/officeart/2005/8/layout/list1"/>
    <dgm:cxn modelId="{C5189979-BA29-46E4-8FD3-B1C299A66D9E}" srcId="{82F64D84-5DA8-48F3-97CA-0C3AB6A3C017}" destId="{A3682472-0A11-4978-B0BF-063737DA1914}" srcOrd="2" destOrd="0" parTransId="{C4892055-928A-4C43-BB30-D9CFCAF81693}" sibTransId="{3161B8CF-BBA8-4259-91EC-5A25317C31B3}"/>
    <dgm:cxn modelId="{9420527A-3A90-4516-B2AA-A8DD39460E14}" type="presOf" srcId="{82F64D84-5DA8-48F3-97CA-0C3AB6A3C017}" destId="{774104D8-FC6F-4FC3-86B4-6C8C2FADF457}" srcOrd="0" destOrd="0" presId="urn:microsoft.com/office/officeart/2005/8/layout/list1"/>
    <dgm:cxn modelId="{B125ED81-66C0-4298-B080-AADCA7392011}" type="presOf" srcId="{963C2EF5-2414-4E8C-BE79-7D144B802E09}" destId="{0F2802F7-CD96-44A2-847A-5A6F80F03636}" srcOrd="0" destOrd="0" presId="urn:microsoft.com/office/officeart/2005/8/layout/list1"/>
    <dgm:cxn modelId="{30421186-3A0E-432E-AFFA-3F5CEC9082FC}" type="presOf" srcId="{A3682472-0A11-4978-B0BF-063737DA1914}" destId="{AC488AAE-63D5-441E-8327-79C51C2DBABE}" srcOrd="0" destOrd="0" presId="urn:microsoft.com/office/officeart/2005/8/layout/list1"/>
    <dgm:cxn modelId="{F844ACA1-8FC7-4626-9FDB-CE6342C66601}" srcId="{FD25AA0B-2CD8-4D80-A8B1-257C1E570F02}" destId="{963C2EF5-2414-4E8C-BE79-7D144B802E09}" srcOrd="0" destOrd="0" parTransId="{08CF47EC-E483-4901-8550-A9A624E03321}" sibTransId="{36DF5C15-9F9E-49BA-B6FF-0339E3E9D6F4}"/>
    <dgm:cxn modelId="{CF6842A8-B802-47EF-B0D7-5A5CBEC3CA9B}" type="presOf" srcId="{BA68A6FC-812B-4306-89C3-397C6BC3CCFA}" destId="{57E22C2C-6305-479B-9E72-EE78E625421F}" srcOrd="1" destOrd="0" presId="urn:microsoft.com/office/officeart/2005/8/layout/list1"/>
    <dgm:cxn modelId="{266575D2-C029-4D67-B940-892E6A957664}" srcId="{82F64D84-5DA8-48F3-97CA-0C3AB6A3C017}" destId="{BA68A6FC-812B-4306-89C3-397C6BC3CCFA}" srcOrd="1" destOrd="0" parTransId="{B7695FAC-E79B-41AE-9518-21BD251D6E2F}" sibTransId="{B2170589-1DE6-43B9-B5EC-FA802CA75242}"/>
    <dgm:cxn modelId="{53CFD3F5-48CA-46A7-962F-7E234A222D36}" type="presOf" srcId="{BA68A6FC-812B-4306-89C3-397C6BC3CCFA}" destId="{92BDDD1C-E643-4830-B197-DA633FD53BA4}" srcOrd="0" destOrd="0" presId="urn:microsoft.com/office/officeart/2005/8/layout/list1"/>
    <dgm:cxn modelId="{AA771AF6-2D12-4F7F-94BB-6E26934343B1}" type="presOf" srcId="{FD25AA0B-2CD8-4D80-A8B1-257C1E570F02}" destId="{F9CFFBCB-1360-4904-AA7E-ED24DE4167B2}" srcOrd="0" destOrd="0" presId="urn:microsoft.com/office/officeart/2005/8/layout/list1"/>
    <dgm:cxn modelId="{6A3DA82A-C386-4A91-9F62-3E6BF41F9AD5}" type="presParOf" srcId="{774104D8-FC6F-4FC3-86B4-6C8C2FADF457}" destId="{34B60261-012A-4101-9949-0E4721DE0D14}" srcOrd="0" destOrd="0" presId="urn:microsoft.com/office/officeart/2005/8/layout/list1"/>
    <dgm:cxn modelId="{34653F73-9896-4B85-AA66-6A56C0D1E5DA}" type="presParOf" srcId="{34B60261-012A-4101-9949-0E4721DE0D14}" destId="{F9CFFBCB-1360-4904-AA7E-ED24DE4167B2}" srcOrd="0" destOrd="0" presId="urn:microsoft.com/office/officeart/2005/8/layout/list1"/>
    <dgm:cxn modelId="{010EA2F5-8964-4CBD-9080-791B6897D29B}" type="presParOf" srcId="{34B60261-012A-4101-9949-0E4721DE0D14}" destId="{052ACF37-FEEE-493D-BD26-B9D217ECC7DB}" srcOrd="1" destOrd="0" presId="urn:microsoft.com/office/officeart/2005/8/layout/list1"/>
    <dgm:cxn modelId="{0F728F5D-34B2-458D-97F3-E9FB77E57919}" type="presParOf" srcId="{774104D8-FC6F-4FC3-86B4-6C8C2FADF457}" destId="{E2D84876-43E4-49E5-A385-FE032259ADC9}" srcOrd="1" destOrd="0" presId="urn:microsoft.com/office/officeart/2005/8/layout/list1"/>
    <dgm:cxn modelId="{1C6220DA-85C0-470A-AF71-A8BF04380C46}" type="presParOf" srcId="{774104D8-FC6F-4FC3-86B4-6C8C2FADF457}" destId="{0F2802F7-CD96-44A2-847A-5A6F80F03636}" srcOrd="2" destOrd="0" presId="urn:microsoft.com/office/officeart/2005/8/layout/list1"/>
    <dgm:cxn modelId="{B94F59DA-6631-4E64-BADB-6A6FB4C8F521}" type="presParOf" srcId="{774104D8-FC6F-4FC3-86B4-6C8C2FADF457}" destId="{1067500D-1C4E-4F80-BEB5-AC9C83CE9FCC}" srcOrd="3" destOrd="0" presId="urn:microsoft.com/office/officeart/2005/8/layout/list1"/>
    <dgm:cxn modelId="{F2828DCB-F8EC-479D-ABFB-7B35A67006B6}" type="presParOf" srcId="{774104D8-FC6F-4FC3-86B4-6C8C2FADF457}" destId="{B2BF927E-9207-402D-8A62-F78C05793917}" srcOrd="4" destOrd="0" presId="urn:microsoft.com/office/officeart/2005/8/layout/list1"/>
    <dgm:cxn modelId="{3774683B-5143-4C18-AC38-50099515487A}" type="presParOf" srcId="{B2BF927E-9207-402D-8A62-F78C05793917}" destId="{92BDDD1C-E643-4830-B197-DA633FD53BA4}" srcOrd="0" destOrd="0" presId="urn:microsoft.com/office/officeart/2005/8/layout/list1"/>
    <dgm:cxn modelId="{A2640661-E015-414D-B6FD-11C1FA0D1DB0}" type="presParOf" srcId="{B2BF927E-9207-402D-8A62-F78C05793917}" destId="{57E22C2C-6305-479B-9E72-EE78E625421F}" srcOrd="1" destOrd="0" presId="urn:microsoft.com/office/officeart/2005/8/layout/list1"/>
    <dgm:cxn modelId="{913BD7CE-061F-47C0-90CD-6A28F7C79D13}" type="presParOf" srcId="{774104D8-FC6F-4FC3-86B4-6C8C2FADF457}" destId="{10133EEE-18D1-48BA-AAFA-749B779029A5}" srcOrd="5" destOrd="0" presId="urn:microsoft.com/office/officeart/2005/8/layout/list1"/>
    <dgm:cxn modelId="{54F6E68A-1DED-4A4D-872F-F75CEF652F67}" type="presParOf" srcId="{774104D8-FC6F-4FC3-86B4-6C8C2FADF457}" destId="{0F782FB6-CA2F-4F84-908E-BBFCED07E177}" srcOrd="6" destOrd="0" presId="urn:microsoft.com/office/officeart/2005/8/layout/list1"/>
    <dgm:cxn modelId="{251FCA6B-FD58-4F8A-9EE3-8CE43E3C0881}" type="presParOf" srcId="{774104D8-FC6F-4FC3-86B4-6C8C2FADF457}" destId="{21857D72-26B4-4D97-9946-219893BD1FBC}" srcOrd="7" destOrd="0" presId="urn:microsoft.com/office/officeart/2005/8/layout/list1"/>
    <dgm:cxn modelId="{C2FEF5D3-AF7C-4306-AFEC-D85BA7ABC70C}" type="presParOf" srcId="{774104D8-FC6F-4FC3-86B4-6C8C2FADF457}" destId="{F783A4F2-83F2-4EE7-91D8-91D41F335BB2}" srcOrd="8" destOrd="0" presId="urn:microsoft.com/office/officeart/2005/8/layout/list1"/>
    <dgm:cxn modelId="{1E606B81-46C9-4A96-9430-9E0D92B528E1}" type="presParOf" srcId="{F783A4F2-83F2-4EE7-91D8-91D41F335BB2}" destId="{AC488AAE-63D5-441E-8327-79C51C2DBABE}" srcOrd="0" destOrd="0" presId="urn:microsoft.com/office/officeart/2005/8/layout/list1"/>
    <dgm:cxn modelId="{950A1C49-D00D-4C1B-8235-0A2ED6FD923D}" type="presParOf" srcId="{F783A4F2-83F2-4EE7-91D8-91D41F335BB2}" destId="{E6C27AAE-CAB2-499F-92D3-D954AC116AF2}" srcOrd="1" destOrd="0" presId="urn:microsoft.com/office/officeart/2005/8/layout/list1"/>
    <dgm:cxn modelId="{8A1BE3D3-DF4D-4A71-AA86-3D5A3C198697}" type="presParOf" srcId="{774104D8-FC6F-4FC3-86B4-6C8C2FADF457}" destId="{8D195773-0AEE-44AE-805C-EA813DED4BDE}" srcOrd="9" destOrd="0" presId="urn:microsoft.com/office/officeart/2005/8/layout/list1"/>
    <dgm:cxn modelId="{DCA149D7-CF19-44DA-B19E-31C763FA4F3C}" type="presParOf" srcId="{774104D8-FC6F-4FC3-86B4-6C8C2FADF457}" destId="{5B398943-D2AF-4DE9-966C-A471A18BB94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2F64D84-5DA8-48F3-97CA-0C3AB6A3C01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D25AA0B-2CD8-4D80-A8B1-257C1E570F02}">
      <dgm:prSet/>
      <dgm:spPr/>
      <dgm:t>
        <a:bodyPr/>
        <a:lstStyle/>
        <a:p>
          <a:pPr rtl="0"/>
          <a:r>
            <a:rPr lang="de-DE"/>
            <a:t>Das ist das Ziel:</a:t>
          </a:r>
        </a:p>
      </dgm:t>
    </dgm:pt>
    <dgm:pt modelId="{B8992DE3-2A57-46B6-B6DB-9DCBCB8C6119}" type="parTrans" cxnId="{DB6DFB0B-25C9-4188-971C-DEB0E0EB394A}">
      <dgm:prSet/>
      <dgm:spPr/>
      <dgm:t>
        <a:bodyPr/>
        <a:lstStyle/>
        <a:p>
          <a:endParaRPr lang="de-DE"/>
        </a:p>
      </dgm:t>
    </dgm:pt>
    <dgm:pt modelId="{8519895C-63D4-4004-8520-15432EEB7A6D}" type="sibTrans" cxnId="{DB6DFB0B-25C9-4188-971C-DEB0E0EB394A}">
      <dgm:prSet/>
      <dgm:spPr/>
      <dgm:t>
        <a:bodyPr/>
        <a:lstStyle/>
        <a:p>
          <a:endParaRPr lang="de-DE"/>
        </a:p>
      </dgm:t>
    </dgm:pt>
    <dgm:pt modelId="{963C2EF5-2414-4E8C-BE79-7D144B802E09}">
      <dgm:prSet/>
      <dgm:spPr/>
      <dgm:t>
        <a:bodyPr/>
        <a:lstStyle/>
        <a:p>
          <a:pPr rtl="0"/>
          <a:r>
            <a:rPr lang="de-DE"/>
            <a:t>Es ist Transparenz hergestellt über die finanziellen, personellen und infrastrukturellen Ressourcen des Leistungsbereichs.</a:t>
          </a:r>
        </a:p>
      </dgm:t>
    </dgm:pt>
    <dgm:pt modelId="{08CF47EC-E483-4901-8550-A9A624E03321}" type="parTrans" cxnId="{F844ACA1-8FC7-4626-9FDB-CE6342C66601}">
      <dgm:prSet/>
      <dgm:spPr/>
      <dgm:t>
        <a:bodyPr/>
        <a:lstStyle/>
        <a:p>
          <a:endParaRPr lang="de-DE"/>
        </a:p>
      </dgm:t>
    </dgm:pt>
    <dgm:pt modelId="{36DF5C15-9F9E-49BA-B6FF-0339E3E9D6F4}" type="sibTrans" cxnId="{F844ACA1-8FC7-4626-9FDB-CE6342C66601}">
      <dgm:prSet/>
      <dgm:spPr/>
      <dgm:t>
        <a:bodyPr/>
        <a:lstStyle/>
        <a:p>
          <a:endParaRPr lang="de-DE"/>
        </a:p>
      </dgm:t>
    </dgm:pt>
    <dgm:pt modelId="{BA68A6FC-812B-4306-89C3-397C6BC3CCFA}">
      <dgm:prSet/>
      <dgm:spPr/>
      <dgm:t>
        <a:bodyPr/>
        <a:lstStyle/>
        <a:p>
          <a:pPr rtl="0"/>
          <a:r>
            <a:rPr lang="de-DE"/>
            <a:t>Das ist zu tun:</a:t>
          </a:r>
        </a:p>
      </dgm:t>
    </dgm:pt>
    <dgm:pt modelId="{B7695FAC-E79B-41AE-9518-21BD251D6E2F}" type="parTrans" cxnId="{266575D2-C029-4D67-B940-892E6A957664}">
      <dgm:prSet/>
      <dgm:spPr/>
      <dgm:t>
        <a:bodyPr/>
        <a:lstStyle/>
        <a:p>
          <a:endParaRPr lang="de-DE"/>
        </a:p>
      </dgm:t>
    </dgm:pt>
    <dgm:pt modelId="{B2170589-1DE6-43B9-B5EC-FA802CA75242}" type="sibTrans" cxnId="{266575D2-C029-4D67-B940-892E6A957664}">
      <dgm:prSet/>
      <dgm:spPr/>
      <dgm:t>
        <a:bodyPr/>
        <a:lstStyle/>
        <a:p>
          <a:endParaRPr lang="de-DE"/>
        </a:p>
      </dgm:t>
    </dgm:pt>
    <dgm:pt modelId="{E5D8E81E-D480-4DA1-BAF8-12FDC264983D}">
      <dgm:prSet/>
      <dgm:spPr/>
      <dgm:t>
        <a:bodyPr/>
        <a:lstStyle/>
        <a:p>
          <a:pPr rtl="0"/>
          <a:r>
            <a:rPr lang="de-DE"/>
            <a:t>Daten zusammenstellen:</a:t>
          </a:r>
        </a:p>
      </dgm:t>
    </dgm:pt>
    <dgm:pt modelId="{533F946F-147A-442B-9694-53222D2E2E59}" type="parTrans" cxnId="{9D516F2A-EC7E-4B3F-BD9C-3BEA2942ACD5}">
      <dgm:prSet/>
      <dgm:spPr/>
      <dgm:t>
        <a:bodyPr/>
        <a:lstStyle/>
        <a:p>
          <a:endParaRPr lang="de-DE"/>
        </a:p>
      </dgm:t>
    </dgm:pt>
    <dgm:pt modelId="{2DE8041A-B842-436E-97BC-C9EDF91316C5}" type="sibTrans" cxnId="{9D516F2A-EC7E-4B3F-BD9C-3BEA2942ACD5}">
      <dgm:prSet/>
      <dgm:spPr/>
      <dgm:t>
        <a:bodyPr/>
        <a:lstStyle/>
        <a:p>
          <a:endParaRPr lang="de-DE"/>
        </a:p>
      </dgm:t>
    </dgm:pt>
    <dgm:pt modelId="{A3682472-0A11-4978-B0BF-063737DA1914}">
      <dgm:prSet/>
      <dgm:spPr/>
      <dgm:t>
        <a:bodyPr/>
        <a:lstStyle/>
        <a:p>
          <a:pPr rtl="0"/>
          <a:r>
            <a:rPr lang="de-DE"/>
            <a:t>Leitung: Andrea Hörner</a:t>
          </a:r>
        </a:p>
      </dgm:t>
    </dgm:pt>
    <dgm:pt modelId="{C4892055-928A-4C43-BB30-D9CFCAF81693}" type="parTrans" cxnId="{C5189979-BA29-46E4-8FD3-B1C299A66D9E}">
      <dgm:prSet/>
      <dgm:spPr/>
      <dgm:t>
        <a:bodyPr/>
        <a:lstStyle/>
        <a:p>
          <a:endParaRPr lang="de-DE"/>
        </a:p>
      </dgm:t>
    </dgm:pt>
    <dgm:pt modelId="{3161B8CF-BBA8-4259-91EC-5A25317C31B3}" type="sibTrans" cxnId="{C5189979-BA29-46E4-8FD3-B1C299A66D9E}">
      <dgm:prSet/>
      <dgm:spPr/>
      <dgm:t>
        <a:bodyPr/>
        <a:lstStyle/>
        <a:p>
          <a:endParaRPr lang="de-DE"/>
        </a:p>
      </dgm:t>
    </dgm:pt>
    <dgm:pt modelId="{F701ECAA-A234-45E1-87D3-B46AA37AFD82}">
      <dgm:prSet/>
      <dgm:spPr/>
      <dgm:t>
        <a:bodyPr/>
        <a:lstStyle/>
        <a:p>
          <a:pPr rtl="0"/>
          <a:r>
            <a:rPr lang="de-DE"/>
            <a:t>Infrastruktur (Standorte, Büros,…)</a:t>
          </a:r>
        </a:p>
      </dgm:t>
    </dgm:pt>
    <dgm:pt modelId="{2E33D695-0036-47CB-B01E-950D58EF5992}" type="parTrans" cxnId="{D8A2DB37-FC80-4975-BB07-0484BD4FB2A2}">
      <dgm:prSet/>
      <dgm:spPr/>
      <dgm:t>
        <a:bodyPr/>
        <a:lstStyle/>
        <a:p>
          <a:endParaRPr lang="de-DE"/>
        </a:p>
      </dgm:t>
    </dgm:pt>
    <dgm:pt modelId="{4783871A-FD45-457A-ABEF-58D8D6BA0302}" type="sibTrans" cxnId="{D8A2DB37-FC80-4975-BB07-0484BD4FB2A2}">
      <dgm:prSet/>
      <dgm:spPr/>
      <dgm:t>
        <a:bodyPr/>
        <a:lstStyle/>
        <a:p>
          <a:endParaRPr lang="de-DE"/>
        </a:p>
      </dgm:t>
    </dgm:pt>
    <dgm:pt modelId="{30C83D7C-F47E-4321-9276-67D0D3E8F504}">
      <dgm:prSet/>
      <dgm:spPr/>
      <dgm:t>
        <a:bodyPr/>
        <a:lstStyle/>
        <a:p>
          <a:pPr rtl="0"/>
          <a:r>
            <a:rPr lang="de-DE"/>
            <a:t>Identifizierung von Synergien und Fragestellungen</a:t>
          </a:r>
        </a:p>
      </dgm:t>
    </dgm:pt>
    <dgm:pt modelId="{CCAF957D-9756-4EB7-A90B-19C5FEDCA457}" type="parTrans" cxnId="{60C761BC-1F61-461A-817D-0CEB184434CD}">
      <dgm:prSet/>
      <dgm:spPr/>
      <dgm:t>
        <a:bodyPr/>
        <a:lstStyle/>
        <a:p>
          <a:endParaRPr lang="de-DE"/>
        </a:p>
      </dgm:t>
    </dgm:pt>
    <dgm:pt modelId="{7DAFE01A-4993-42F1-8E03-8C0A2A561C61}" type="sibTrans" cxnId="{60C761BC-1F61-461A-817D-0CEB184434CD}">
      <dgm:prSet/>
      <dgm:spPr/>
      <dgm:t>
        <a:bodyPr/>
        <a:lstStyle/>
        <a:p>
          <a:endParaRPr lang="de-DE"/>
        </a:p>
      </dgm:t>
    </dgm:pt>
    <dgm:pt modelId="{609C1BB5-098C-4F30-9078-CAE10FCB2B3E}">
      <dgm:prSet/>
      <dgm:spPr/>
      <dgm:t>
        <a:bodyPr/>
        <a:lstStyle/>
        <a:p>
          <a:pPr rtl="0"/>
          <a:r>
            <a:rPr lang="de-DE"/>
            <a:t>finanziellen Ressourcen (Haushaltsmittel und Drittmittel)</a:t>
          </a:r>
        </a:p>
      </dgm:t>
    </dgm:pt>
    <dgm:pt modelId="{A3CA5E05-E832-4496-A1B2-3BCB457ABB8C}" type="parTrans" cxnId="{74E5DBA6-0FED-4490-B96D-4E8B91DDC0A1}">
      <dgm:prSet/>
      <dgm:spPr/>
      <dgm:t>
        <a:bodyPr/>
        <a:lstStyle/>
        <a:p>
          <a:endParaRPr lang="de-DE"/>
        </a:p>
      </dgm:t>
    </dgm:pt>
    <dgm:pt modelId="{76EE41FF-F2D2-4D0A-B29F-73F842CCBEB7}" type="sibTrans" cxnId="{74E5DBA6-0FED-4490-B96D-4E8B91DDC0A1}">
      <dgm:prSet/>
      <dgm:spPr/>
      <dgm:t>
        <a:bodyPr/>
        <a:lstStyle/>
        <a:p>
          <a:endParaRPr lang="de-DE"/>
        </a:p>
      </dgm:t>
    </dgm:pt>
    <dgm:pt modelId="{C9ABB4C3-0266-4D8E-A8F7-28CD926F9857}">
      <dgm:prSet/>
      <dgm:spPr/>
      <dgm:t>
        <a:bodyPr/>
        <a:lstStyle/>
        <a:p>
          <a:pPr rtl="0"/>
          <a:r>
            <a:rPr lang="de-DE"/>
            <a:t>Personal (Anzahl, Alters- und Berufsstruktur,…)</a:t>
          </a:r>
        </a:p>
      </dgm:t>
    </dgm:pt>
    <dgm:pt modelId="{16E02F44-CEC2-43A6-A60C-74D94D984C7B}" type="parTrans" cxnId="{8EBBC67B-2F72-45CE-83E3-DF928264ACE6}">
      <dgm:prSet/>
      <dgm:spPr/>
      <dgm:t>
        <a:bodyPr/>
        <a:lstStyle/>
        <a:p>
          <a:endParaRPr lang="de-DE"/>
        </a:p>
      </dgm:t>
    </dgm:pt>
    <dgm:pt modelId="{58C2F698-6E64-461C-BA30-50EF123AEDE8}" type="sibTrans" cxnId="{8EBBC67B-2F72-45CE-83E3-DF928264ACE6}">
      <dgm:prSet/>
      <dgm:spPr/>
      <dgm:t>
        <a:bodyPr/>
        <a:lstStyle/>
        <a:p>
          <a:endParaRPr lang="de-DE"/>
        </a:p>
      </dgm:t>
    </dgm:pt>
    <dgm:pt modelId="{774104D8-FC6F-4FC3-86B4-6C8C2FADF457}" type="pres">
      <dgm:prSet presAssocID="{82F64D84-5DA8-48F3-97CA-0C3AB6A3C017}" presName="linear" presStyleCnt="0">
        <dgm:presLayoutVars>
          <dgm:dir/>
          <dgm:animLvl val="lvl"/>
          <dgm:resizeHandles val="exact"/>
        </dgm:presLayoutVars>
      </dgm:prSet>
      <dgm:spPr/>
    </dgm:pt>
    <dgm:pt modelId="{34B60261-012A-4101-9949-0E4721DE0D14}" type="pres">
      <dgm:prSet presAssocID="{FD25AA0B-2CD8-4D80-A8B1-257C1E570F02}" presName="parentLin" presStyleCnt="0"/>
      <dgm:spPr/>
    </dgm:pt>
    <dgm:pt modelId="{F9CFFBCB-1360-4904-AA7E-ED24DE4167B2}" type="pres">
      <dgm:prSet presAssocID="{FD25AA0B-2CD8-4D80-A8B1-257C1E570F02}" presName="parentLeftMargin" presStyleLbl="node1" presStyleIdx="0" presStyleCnt="3"/>
      <dgm:spPr/>
    </dgm:pt>
    <dgm:pt modelId="{052ACF37-FEEE-493D-BD26-B9D217ECC7DB}" type="pres">
      <dgm:prSet presAssocID="{FD25AA0B-2CD8-4D80-A8B1-257C1E570F0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D84876-43E4-49E5-A385-FE032259ADC9}" type="pres">
      <dgm:prSet presAssocID="{FD25AA0B-2CD8-4D80-A8B1-257C1E570F02}" presName="negativeSpace" presStyleCnt="0"/>
      <dgm:spPr/>
    </dgm:pt>
    <dgm:pt modelId="{0F2802F7-CD96-44A2-847A-5A6F80F03636}" type="pres">
      <dgm:prSet presAssocID="{FD25AA0B-2CD8-4D80-A8B1-257C1E570F02}" presName="childText" presStyleLbl="conFgAcc1" presStyleIdx="0" presStyleCnt="3">
        <dgm:presLayoutVars>
          <dgm:bulletEnabled val="1"/>
        </dgm:presLayoutVars>
      </dgm:prSet>
      <dgm:spPr/>
    </dgm:pt>
    <dgm:pt modelId="{1067500D-1C4E-4F80-BEB5-AC9C83CE9FCC}" type="pres">
      <dgm:prSet presAssocID="{8519895C-63D4-4004-8520-15432EEB7A6D}" presName="spaceBetweenRectangles" presStyleCnt="0"/>
      <dgm:spPr/>
    </dgm:pt>
    <dgm:pt modelId="{B2BF927E-9207-402D-8A62-F78C05793917}" type="pres">
      <dgm:prSet presAssocID="{BA68A6FC-812B-4306-89C3-397C6BC3CCFA}" presName="parentLin" presStyleCnt="0"/>
      <dgm:spPr/>
    </dgm:pt>
    <dgm:pt modelId="{92BDDD1C-E643-4830-B197-DA633FD53BA4}" type="pres">
      <dgm:prSet presAssocID="{BA68A6FC-812B-4306-89C3-397C6BC3CCFA}" presName="parentLeftMargin" presStyleLbl="node1" presStyleIdx="0" presStyleCnt="3"/>
      <dgm:spPr/>
    </dgm:pt>
    <dgm:pt modelId="{57E22C2C-6305-479B-9E72-EE78E625421F}" type="pres">
      <dgm:prSet presAssocID="{BA68A6FC-812B-4306-89C3-397C6BC3CCF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133EEE-18D1-48BA-AAFA-749B779029A5}" type="pres">
      <dgm:prSet presAssocID="{BA68A6FC-812B-4306-89C3-397C6BC3CCFA}" presName="negativeSpace" presStyleCnt="0"/>
      <dgm:spPr/>
    </dgm:pt>
    <dgm:pt modelId="{0F782FB6-CA2F-4F84-908E-BBFCED07E177}" type="pres">
      <dgm:prSet presAssocID="{BA68A6FC-812B-4306-89C3-397C6BC3CCFA}" presName="childText" presStyleLbl="conFgAcc1" presStyleIdx="1" presStyleCnt="3">
        <dgm:presLayoutVars>
          <dgm:bulletEnabled val="1"/>
        </dgm:presLayoutVars>
      </dgm:prSet>
      <dgm:spPr/>
    </dgm:pt>
    <dgm:pt modelId="{21857D72-26B4-4D97-9946-219893BD1FBC}" type="pres">
      <dgm:prSet presAssocID="{B2170589-1DE6-43B9-B5EC-FA802CA75242}" presName="spaceBetweenRectangles" presStyleCnt="0"/>
      <dgm:spPr/>
    </dgm:pt>
    <dgm:pt modelId="{F783A4F2-83F2-4EE7-91D8-91D41F335BB2}" type="pres">
      <dgm:prSet presAssocID="{A3682472-0A11-4978-B0BF-063737DA1914}" presName="parentLin" presStyleCnt="0"/>
      <dgm:spPr/>
    </dgm:pt>
    <dgm:pt modelId="{AC488AAE-63D5-441E-8327-79C51C2DBABE}" type="pres">
      <dgm:prSet presAssocID="{A3682472-0A11-4978-B0BF-063737DA1914}" presName="parentLeftMargin" presStyleLbl="node1" presStyleIdx="1" presStyleCnt="3"/>
      <dgm:spPr/>
    </dgm:pt>
    <dgm:pt modelId="{E6C27AAE-CAB2-499F-92D3-D954AC116AF2}" type="pres">
      <dgm:prSet presAssocID="{A3682472-0A11-4978-B0BF-063737DA191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D195773-0AEE-44AE-805C-EA813DED4BDE}" type="pres">
      <dgm:prSet presAssocID="{A3682472-0A11-4978-B0BF-063737DA1914}" presName="negativeSpace" presStyleCnt="0"/>
      <dgm:spPr/>
    </dgm:pt>
    <dgm:pt modelId="{5B398943-D2AF-4DE9-966C-A471A18BB94D}" type="pres">
      <dgm:prSet presAssocID="{A3682472-0A11-4978-B0BF-063737DA191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DF20E05-E02B-4C93-A679-708BBD4FE493}" type="presOf" srcId="{BA68A6FC-812B-4306-89C3-397C6BC3CCFA}" destId="{57E22C2C-6305-479B-9E72-EE78E625421F}" srcOrd="1" destOrd="0" presId="urn:microsoft.com/office/officeart/2005/8/layout/list1"/>
    <dgm:cxn modelId="{409CC005-B058-4AFD-A831-2A3588F78811}" type="presOf" srcId="{FD25AA0B-2CD8-4D80-A8B1-257C1E570F02}" destId="{052ACF37-FEEE-493D-BD26-B9D217ECC7DB}" srcOrd="1" destOrd="0" presId="urn:microsoft.com/office/officeart/2005/8/layout/list1"/>
    <dgm:cxn modelId="{1232E707-A42A-4798-9A03-2BD80BE03B1C}" type="presOf" srcId="{C9ABB4C3-0266-4D8E-A8F7-28CD926F9857}" destId="{0F782FB6-CA2F-4F84-908E-BBFCED07E177}" srcOrd="0" destOrd="2" presId="urn:microsoft.com/office/officeart/2005/8/layout/list1"/>
    <dgm:cxn modelId="{DB6DFB0B-25C9-4188-971C-DEB0E0EB394A}" srcId="{82F64D84-5DA8-48F3-97CA-0C3AB6A3C017}" destId="{FD25AA0B-2CD8-4D80-A8B1-257C1E570F02}" srcOrd="0" destOrd="0" parTransId="{B8992DE3-2A57-46B6-B6DB-9DCBCB8C6119}" sibTransId="{8519895C-63D4-4004-8520-15432EEB7A6D}"/>
    <dgm:cxn modelId="{7840B617-3C0F-42B8-9C8A-8DF630C36028}" type="presOf" srcId="{A3682472-0A11-4978-B0BF-063737DA1914}" destId="{AC488AAE-63D5-441E-8327-79C51C2DBABE}" srcOrd="0" destOrd="0" presId="urn:microsoft.com/office/officeart/2005/8/layout/list1"/>
    <dgm:cxn modelId="{C2B15A27-EA0E-4E5B-847A-F976F506AE33}" type="presOf" srcId="{30C83D7C-F47E-4321-9276-67D0D3E8F504}" destId="{0F782FB6-CA2F-4F84-908E-BBFCED07E177}" srcOrd="0" destOrd="4" presId="urn:microsoft.com/office/officeart/2005/8/layout/list1"/>
    <dgm:cxn modelId="{9D516F2A-EC7E-4B3F-BD9C-3BEA2942ACD5}" srcId="{BA68A6FC-812B-4306-89C3-397C6BC3CCFA}" destId="{E5D8E81E-D480-4DA1-BAF8-12FDC264983D}" srcOrd="0" destOrd="0" parTransId="{533F946F-147A-442B-9694-53222D2E2E59}" sibTransId="{2DE8041A-B842-436E-97BC-C9EDF91316C5}"/>
    <dgm:cxn modelId="{D8A2DB37-FC80-4975-BB07-0484BD4FB2A2}" srcId="{E5D8E81E-D480-4DA1-BAF8-12FDC264983D}" destId="{F701ECAA-A234-45E1-87D3-B46AA37AFD82}" srcOrd="2" destOrd="0" parTransId="{2E33D695-0036-47CB-B01E-950D58EF5992}" sibTransId="{4783871A-FD45-457A-ABEF-58D8D6BA0302}"/>
    <dgm:cxn modelId="{8C5DEA37-8CBB-497F-AF57-8593E93F4845}" type="presOf" srcId="{A3682472-0A11-4978-B0BF-063737DA1914}" destId="{E6C27AAE-CAB2-499F-92D3-D954AC116AF2}" srcOrd="1" destOrd="0" presId="urn:microsoft.com/office/officeart/2005/8/layout/list1"/>
    <dgm:cxn modelId="{FAF42865-3956-418C-BCAA-3C010C8C05B6}" type="presOf" srcId="{963C2EF5-2414-4E8C-BE79-7D144B802E09}" destId="{0F2802F7-CD96-44A2-847A-5A6F80F03636}" srcOrd="0" destOrd="0" presId="urn:microsoft.com/office/officeart/2005/8/layout/list1"/>
    <dgm:cxn modelId="{6871B16F-F657-47A9-B2E7-7AB0FCA44457}" type="presOf" srcId="{82F64D84-5DA8-48F3-97CA-0C3AB6A3C017}" destId="{774104D8-FC6F-4FC3-86B4-6C8C2FADF457}" srcOrd="0" destOrd="0" presId="urn:microsoft.com/office/officeart/2005/8/layout/list1"/>
    <dgm:cxn modelId="{AF299D52-E864-4B08-A705-3FC94197EFD6}" type="presOf" srcId="{F701ECAA-A234-45E1-87D3-B46AA37AFD82}" destId="{0F782FB6-CA2F-4F84-908E-BBFCED07E177}" srcOrd="0" destOrd="3" presId="urn:microsoft.com/office/officeart/2005/8/layout/list1"/>
    <dgm:cxn modelId="{C5189979-BA29-46E4-8FD3-B1C299A66D9E}" srcId="{82F64D84-5DA8-48F3-97CA-0C3AB6A3C017}" destId="{A3682472-0A11-4978-B0BF-063737DA1914}" srcOrd="2" destOrd="0" parTransId="{C4892055-928A-4C43-BB30-D9CFCAF81693}" sibTransId="{3161B8CF-BBA8-4259-91EC-5A25317C31B3}"/>
    <dgm:cxn modelId="{69EBC47A-ECD2-4108-A691-E791D7756FE2}" type="presOf" srcId="{609C1BB5-098C-4F30-9078-CAE10FCB2B3E}" destId="{0F782FB6-CA2F-4F84-908E-BBFCED07E177}" srcOrd="0" destOrd="1" presId="urn:microsoft.com/office/officeart/2005/8/layout/list1"/>
    <dgm:cxn modelId="{8EBBC67B-2F72-45CE-83E3-DF928264ACE6}" srcId="{E5D8E81E-D480-4DA1-BAF8-12FDC264983D}" destId="{C9ABB4C3-0266-4D8E-A8F7-28CD926F9857}" srcOrd="1" destOrd="0" parTransId="{16E02F44-CEC2-43A6-A60C-74D94D984C7B}" sibTransId="{58C2F698-6E64-461C-BA30-50EF123AEDE8}"/>
    <dgm:cxn modelId="{D882B591-7501-4B26-9CB0-626005FFE1A3}" type="presOf" srcId="{FD25AA0B-2CD8-4D80-A8B1-257C1E570F02}" destId="{F9CFFBCB-1360-4904-AA7E-ED24DE4167B2}" srcOrd="0" destOrd="0" presId="urn:microsoft.com/office/officeart/2005/8/layout/list1"/>
    <dgm:cxn modelId="{F844ACA1-8FC7-4626-9FDB-CE6342C66601}" srcId="{FD25AA0B-2CD8-4D80-A8B1-257C1E570F02}" destId="{963C2EF5-2414-4E8C-BE79-7D144B802E09}" srcOrd="0" destOrd="0" parTransId="{08CF47EC-E483-4901-8550-A9A624E03321}" sibTransId="{36DF5C15-9F9E-49BA-B6FF-0339E3E9D6F4}"/>
    <dgm:cxn modelId="{74E5DBA6-0FED-4490-B96D-4E8B91DDC0A1}" srcId="{E5D8E81E-D480-4DA1-BAF8-12FDC264983D}" destId="{609C1BB5-098C-4F30-9078-CAE10FCB2B3E}" srcOrd="0" destOrd="0" parTransId="{A3CA5E05-E832-4496-A1B2-3BCB457ABB8C}" sibTransId="{76EE41FF-F2D2-4D0A-B29F-73F842CCBEB7}"/>
    <dgm:cxn modelId="{60C761BC-1F61-461A-817D-0CEB184434CD}" srcId="{BA68A6FC-812B-4306-89C3-397C6BC3CCFA}" destId="{30C83D7C-F47E-4321-9276-67D0D3E8F504}" srcOrd="1" destOrd="0" parTransId="{CCAF957D-9756-4EB7-A90B-19C5FEDCA457}" sibTransId="{7DAFE01A-4993-42F1-8E03-8C0A2A561C61}"/>
    <dgm:cxn modelId="{266575D2-C029-4D67-B940-892E6A957664}" srcId="{82F64D84-5DA8-48F3-97CA-0C3AB6A3C017}" destId="{BA68A6FC-812B-4306-89C3-397C6BC3CCFA}" srcOrd="1" destOrd="0" parTransId="{B7695FAC-E79B-41AE-9518-21BD251D6E2F}" sibTransId="{B2170589-1DE6-43B9-B5EC-FA802CA75242}"/>
    <dgm:cxn modelId="{9A814FD3-447B-4443-9FA5-87710E017927}" type="presOf" srcId="{BA68A6FC-812B-4306-89C3-397C6BC3CCFA}" destId="{92BDDD1C-E643-4830-B197-DA633FD53BA4}" srcOrd="0" destOrd="0" presId="urn:microsoft.com/office/officeart/2005/8/layout/list1"/>
    <dgm:cxn modelId="{743A02D5-54C7-4933-A013-A641C48E1FB5}" type="presOf" srcId="{E5D8E81E-D480-4DA1-BAF8-12FDC264983D}" destId="{0F782FB6-CA2F-4F84-908E-BBFCED07E177}" srcOrd="0" destOrd="0" presId="urn:microsoft.com/office/officeart/2005/8/layout/list1"/>
    <dgm:cxn modelId="{A5F29560-F9E2-40B9-B505-561111A1F89E}" type="presParOf" srcId="{774104D8-FC6F-4FC3-86B4-6C8C2FADF457}" destId="{34B60261-012A-4101-9949-0E4721DE0D14}" srcOrd="0" destOrd="0" presId="urn:microsoft.com/office/officeart/2005/8/layout/list1"/>
    <dgm:cxn modelId="{7ECC8BF0-3151-4325-855B-F54A3E08D049}" type="presParOf" srcId="{34B60261-012A-4101-9949-0E4721DE0D14}" destId="{F9CFFBCB-1360-4904-AA7E-ED24DE4167B2}" srcOrd="0" destOrd="0" presId="urn:microsoft.com/office/officeart/2005/8/layout/list1"/>
    <dgm:cxn modelId="{22E293E0-7988-47F8-8E2B-AD938640C332}" type="presParOf" srcId="{34B60261-012A-4101-9949-0E4721DE0D14}" destId="{052ACF37-FEEE-493D-BD26-B9D217ECC7DB}" srcOrd="1" destOrd="0" presId="urn:microsoft.com/office/officeart/2005/8/layout/list1"/>
    <dgm:cxn modelId="{4B80F6DD-7FD2-499B-854C-F080CE92F997}" type="presParOf" srcId="{774104D8-FC6F-4FC3-86B4-6C8C2FADF457}" destId="{E2D84876-43E4-49E5-A385-FE032259ADC9}" srcOrd="1" destOrd="0" presId="urn:microsoft.com/office/officeart/2005/8/layout/list1"/>
    <dgm:cxn modelId="{1EF22F76-7426-42E3-9185-D450409C0D8B}" type="presParOf" srcId="{774104D8-FC6F-4FC3-86B4-6C8C2FADF457}" destId="{0F2802F7-CD96-44A2-847A-5A6F80F03636}" srcOrd="2" destOrd="0" presId="urn:microsoft.com/office/officeart/2005/8/layout/list1"/>
    <dgm:cxn modelId="{58E4527D-1E39-4378-B700-1801A090881B}" type="presParOf" srcId="{774104D8-FC6F-4FC3-86B4-6C8C2FADF457}" destId="{1067500D-1C4E-4F80-BEB5-AC9C83CE9FCC}" srcOrd="3" destOrd="0" presId="urn:microsoft.com/office/officeart/2005/8/layout/list1"/>
    <dgm:cxn modelId="{067082F0-A691-42B1-9D6B-0EA2321BE8A8}" type="presParOf" srcId="{774104D8-FC6F-4FC3-86B4-6C8C2FADF457}" destId="{B2BF927E-9207-402D-8A62-F78C05793917}" srcOrd="4" destOrd="0" presId="urn:microsoft.com/office/officeart/2005/8/layout/list1"/>
    <dgm:cxn modelId="{BE5C4A81-8F5F-4AE5-9E52-5667E5FCD6C3}" type="presParOf" srcId="{B2BF927E-9207-402D-8A62-F78C05793917}" destId="{92BDDD1C-E643-4830-B197-DA633FD53BA4}" srcOrd="0" destOrd="0" presId="urn:microsoft.com/office/officeart/2005/8/layout/list1"/>
    <dgm:cxn modelId="{EB301D43-3AB9-4D3F-A477-E836F03DACEF}" type="presParOf" srcId="{B2BF927E-9207-402D-8A62-F78C05793917}" destId="{57E22C2C-6305-479B-9E72-EE78E625421F}" srcOrd="1" destOrd="0" presId="urn:microsoft.com/office/officeart/2005/8/layout/list1"/>
    <dgm:cxn modelId="{C7671EEF-0531-41C5-B29D-AEAB66011A5B}" type="presParOf" srcId="{774104D8-FC6F-4FC3-86B4-6C8C2FADF457}" destId="{10133EEE-18D1-48BA-AAFA-749B779029A5}" srcOrd="5" destOrd="0" presId="urn:microsoft.com/office/officeart/2005/8/layout/list1"/>
    <dgm:cxn modelId="{28B360C3-0CC2-4C90-977D-4D2156158FEB}" type="presParOf" srcId="{774104D8-FC6F-4FC3-86B4-6C8C2FADF457}" destId="{0F782FB6-CA2F-4F84-908E-BBFCED07E177}" srcOrd="6" destOrd="0" presId="urn:microsoft.com/office/officeart/2005/8/layout/list1"/>
    <dgm:cxn modelId="{37690273-FAC3-465F-BEFC-078ED23582D9}" type="presParOf" srcId="{774104D8-FC6F-4FC3-86B4-6C8C2FADF457}" destId="{21857D72-26B4-4D97-9946-219893BD1FBC}" srcOrd="7" destOrd="0" presId="urn:microsoft.com/office/officeart/2005/8/layout/list1"/>
    <dgm:cxn modelId="{C3EFDBFD-8FE8-4F82-B019-B6F4B5841351}" type="presParOf" srcId="{774104D8-FC6F-4FC3-86B4-6C8C2FADF457}" destId="{F783A4F2-83F2-4EE7-91D8-91D41F335BB2}" srcOrd="8" destOrd="0" presId="urn:microsoft.com/office/officeart/2005/8/layout/list1"/>
    <dgm:cxn modelId="{E676BD1E-85C0-4E7F-AABD-779CD313EE18}" type="presParOf" srcId="{F783A4F2-83F2-4EE7-91D8-91D41F335BB2}" destId="{AC488AAE-63D5-441E-8327-79C51C2DBABE}" srcOrd="0" destOrd="0" presId="urn:microsoft.com/office/officeart/2005/8/layout/list1"/>
    <dgm:cxn modelId="{F03C96B6-6F75-47CD-B575-7C518AAE1C9A}" type="presParOf" srcId="{F783A4F2-83F2-4EE7-91D8-91D41F335BB2}" destId="{E6C27AAE-CAB2-499F-92D3-D954AC116AF2}" srcOrd="1" destOrd="0" presId="urn:microsoft.com/office/officeart/2005/8/layout/list1"/>
    <dgm:cxn modelId="{C59777EA-61BE-4F8B-B5F0-1A8F8FBE74D7}" type="presParOf" srcId="{774104D8-FC6F-4FC3-86B4-6C8C2FADF457}" destId="{8D195773-0AEE-44AE-805C-EA813DED4BDE}" srcOrd="9" destOrd="0" presId="urn:microsoft.com/office/officeart/2005/8/layout/list1"/>
    <dgm:cxn modelId="{6E0A1EF2-A01A-4A80-BCE3-972FC476459B}" type="presParOf" srcId="{774104D8-FC6F-4FC3-86B4-6C8C2FADF457}" destId="{5B398943-D2AF-4DE9-966C-A471A18BB94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2F64D84-5DA8-48F3-97CA-0C3AB6A3C01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D25AA0B-2CD8-4D80-A8B1-257C1E570F02}">
      <dgm:prSet/>
      <dgm:spPr/>
      <dgm:t>
        <a:bodyPr/>
        <a:lstStyle/>
        <a:p>
          <a:pPr rtl="0"/>
          <a:r>
            <a:rPr lang="de-DE"/>
            <a:t>Das ist das Ziel:</a:t>
          </a:r>
        </a:p>
      </dgm:t>
    </dgm:pt>
    <dgm:pt modelId="{B8992DE3-2A57-46B6-B6DB-9DCBCB8C6119}" type="parTrans" cxnId="{DB6DFB0B-25C9-4188-971C-DEB0E0EB394A}">
      <dgm:prSet/>
      <dgm:spPr/>
      <dgm:t>
        <a:bodyPr/>
        <a:lstStyle/>
        <a:p>
          <a:endParaRPr lang="de-DE"/>
        </a:p>
      </dgm:t>
    </dgm:pt>
    <dgm:pt modelId="{8519895C-63D4-4004-8520-15432EEB7A6D}" type="sibTrans" cxnId="{DB6DFB0B-25C9-4188-971C-DEB0E0EB394A}">
      <dgm:prSet/>
      <dgm:spPr/>
      <dgm:t>
        <a:bodyPr/>
        <a:lstStyle/>
        <a:p>
          <a:endParaRPr lang="de-DE"/>
        </a:p>
      </dgm:t>
    </dgm:pt>
    <dgm:pt modelId="{963C2EF5-2414-4E8C-BE79-7D144B802E09}">
      <dgm:prSet/>
      <dgm:spPr/>
      <dgm:t>
        <a:bodyPr/>
        <a:lstStyle/>
        <a:p>
          <a:pPr rtl="0"/>
          <a:r>
            <a:rPr lang="de-DE"/>
            <a:t>Die prozessbegleitende Kommunikation ist gestaltet und gesteuert, damit alle Mitarbeitenden zeitgleiche und transparente Informationen über den Prozess erhalten.</a:t>
          </a:r>
        </a:p>
      </dgm:t>
    </dgm:pt>
    <dgm:pt modelId="{08CF47EC-E483-4901-8550-A9A624E03321}" type="parTrans" cxnId="{F844ACA1-8FC7-4626-9FDB-CE6342C66601}">
      <dgm:prSet/>
      <dgm:spPr/>
      <dgm:t>
        <a:bodyPr/>
        <a:lstStyle/>
        <a:p>
          <a:endParaRPr lang="de-DE"/>
        </a:p>
      </dgm:t>
    </dgm:pt>
    <dgm:pt modelId="{36DF5C15-9F9E-49BA-B6FF-0339E3E9D6F4}" type="sibTrans" cxnId="{F844ACA1-8FC7-4626-9FDB-CE6342C66601}">
      <dgm:prSet/>
      <dgm:spPr/>
      <dgm:t>
        <a:bodyPr/>
        <a:lstStyle/>
        <a:p>
          <a:endParaRPr lang="de-DE"/>
        </a:p>
      </dgm:t>
    </dgm:pt>
    <dgm:pt modelId="{BA68A6FC-812B-4306-89C3-397C6BC3CCFA}">
      <dgm:prSet/>
      <dgm:spPr/>
      <dgm:t>
        <a:bodyPr/>
        <a:lstStyle/>
        <a:p>
          <a:pPr rtl="0"/>
          <a:r>
            <a:rPr lang="de-DE"/>
            <a:t>Das ist zu tun:</a:t>
          </a:r>
        </a:p>
      </dgm:t>
    </dgm:pt>
    <dgm:pt modelId="{B7695FAC-E79B-41AE-9518-21BD251D6E2F}" type="parTrans" cxnId="{266575D2-C029-4D67-B940-892E6A957664}">
      <dgm:prSet/>
      <dgm:spPr/>
      <dgm:t>
        <a:bodyPr/>
        <a:lstStyle/>
        <a:p>
          <a:endParaRPr lang="de-DE"/>
        </a:p>
      </dgm:t>
    </dgm:pt>
    <dgm:pt modelId="{B2170589-1DE6-43B9-B5EC-FA802CA75242}" type="sibTrans" cxnId="{266575D2-C029-4D67-B940-892E6A957664}">
      <dgm:prSet/>
      <dgm:spPr/>
      <dgm:t>
        <a:bodyPr/>
        <a:lstStyle/>
        <a:p>
          <a:endParaRPr lang="de-DE"/>
        </a:p>
      </dgm:t>
    </dgm:pt>
    <dgm:pt modelId="{E5D8E81E-D480-4DA1-BAF8-12FDC264983D}">
      <dgm:prSet/>
      <dgm:spPr/>
      <dgm:t>
        <a:bodyPr/>
        <a:lstStyle/>
        <a:p>
          <a:pPr rtl="0"/>
          <a:r>
            <a:rPr lang="de-DE"/>
            <a:t>Entwicklung von Kommunikationskanälen und –</a:t>
          </a:r>
          <a:r>
            <a:rPr lang="de-DE" err="1"/>
            <a:t>formaten</a:t>
          </a:r>
          <a:endParaRPr lang="de-DE"/>
        </a:p>
      </dgm:t>
    </dgm:pt>
    <dgm:pt modelId="{533F946F-147A-442B-9694-53222D2E2E59}" type="parTrans" cxnId="{9D516F2A-EC7E-4B3F-BD9C-3BEA2942ACD5}">
      <dgm:prSet/>
      <dgm:spPr/>
      <dgm:t>
        <a:bodyPr/>
        <a:lstStyle/>
        <a:p>
          <a:endParaRPr lang="de-DE"/>
        </a:p>
      </dgm:t>
    </dgm:pt>
    <dgm:pt modelId="{2DE8041A-B842-436E-97BC-C9EDF91316C5}" type="sibTrans" cxnId="{9D516F2A-EC7E-4B3F-BD9C-3BEA2942ACD5}">
      <dgm:prSet/>
      <dgm:spPr/>
      <dgm:t>
        <a:bodyPr/>
        <a:lstStyle/>
        <a:p>
          <a:endParaRPr lang="de-DE"/>
        </a:p>
      </dgm:t>
    </dgm:pt>
    <dgm:pt modelId="{A3682472-0A11-4978-B0BF-063737DA1914}">
      <dgm:prSet/>
      <dgm:spPr/>
      <dgm:t>
        <a:bodyPr/>
        <a:lstStyle/>
        <a:p>
          <a:pPr rtl="0"/>
          <a:r>
            <a:rPr lang="de-DE"/>
            <a:t>Leitung: Matthias </a:t>
          </a:r>
          <a:r>
            <a:rPr lang="de-DE" err="1"/>
            <a:t>Cameran</a:t>
          </a:r>
          <a:endParaRPr lang="de-DE"/>
        </a:p>
      </dgm:t>
    </dgm:pt>
    <dgm:pt modelId="{C4892055-928A-4C43-BB30-D9CFCAF81693}" type="parTrans" cxnId="{C5189979-BA29-46E4-8FD3-B1C299A66D9E}">
      <dgm:prSet/>
      <dgm:spPr/>
      <dgm:t>
        <a:bodyPr/>
        <a:lstStyle/>
        <a:p>
          <a:endParaRPr lang="de-DE"/>
        </a:p>
      </dgm:t>
    </dgm:pt>
    <dgm:pt modelId="{3161B8CF-BBA8-4259-91EC-5A25317C31B3}" type="sibTrans" cxnId="{C5189979-BA29-46E4-8FD3-B1C299A66D9E}">
      <dgm:prSet/>
      <dgm:spPr/>
      <dgm:t>
        <a:bodyPr/>
        <a:lstStyle/>
        <a:p>
          <a:endParaRPr lang="de-DE"/>
        </a:p>
      </dgm:t>
    </dgm:pt>
    <dgm:pt modelId="{5D49FACF-91CF-4F07-AF8C-2743D0CE4AFC}">
      <dgm:prSet/>
      <dgm:spPr/>
      <dgm:t>
        <a:bodyPr/>
        <a:lstStyle/>
        <a:p>
          <a:pPr rtl="0"/>
          <a:r>
            <a:rPr lang="de-DE"/>
            <a:t>Erstellen verständlicher und übersichtlicher Kommunikationsbaustein</a:t>
          </a:r>
        </a:p>
      </dgm:t>
    </dgm:pt>
    <dgm:pt modelId="{BBD92D0B-F2C8-4C57-9C54-CB66C173309D}" type="parTrans" cxnId="{0F8ED4D5-8365-409C-B473-CA21FE068108}">
      <dgm:prSet/>
      <dgm:spPr/>
      <dgm:t>
        <a:bodyPr/>
        <a:lstStyle/>
        <a:p>
          <a:endParaRPr lang="de-DE"/>
        </a:p>
      </dgm:t>
    </dgm:pt>
    <dgm:pt modelId="{7F3B08A8-04F0-4C0A-B9C8-2D17E514DD7A}" type="sibTrans" cxnId="{0F8ED4D5-8365-409C-B473-CA21FE068108}">
      <dgm:prSet/>
      <dgm:spPr/>
      <dgm:t>
        <a:bodyPr/>
        <a:lstStyle/>
        <a:p>
          <a:endParaRPr lang="de-DE"/>
        </a:p>
      </dgm:t>
    </dgm:pt>
    <dgm:pt modelId="{774104D8-FC6F-4FC3-86B4-6C8C2FADF457}" type="pres">
      <dgm:prSet presAssocID="{82F64D84-5DA8-48F3-97CA-0C3AB6A3C017}" presName="linear" presStyleCnt="0">
        <dgm:presLayoutVars>
          <dgm:dir/>
          <dgm:animLvl val="lvl"/>
          <dgm:resizeHandles val="exact"/>
        </dgm:presLayoutVars>
      </dgm:prSet>
      <dgm:spPr/>
    </dgm:pt>
    <dgm:pt modelId="{34B60261-012A-4101-9949-0E4721DE0D14}" type="pres">
      <dgm:prSet presAssocID="{FD25AA0B-2CD8-4D80-A8B1-257C1E570F02}" presName="parentLin" presStyleCnt="0"/>
      <dgm:spPr/>
    </dgm:pt>
    <dgm:pt modelId="{F9CFFBCB-1360-4904-AA7E-ED24DE4167B2}" type="pres">
      <dgm:prSet presAssocID="{FD25AA0B-2CD8-4D80-A8B1-257C1E570F02}" presName="parentLeftMargin" presStyleLbl="node1" presStyleIdx="0" presStyleCnt="3"/>
      <dgm:spPr/>
    </dgm:pt>
    <dgm:pt modelId="{052ACF37-FEEE-493D-BD26-B9D217ECC7DB}" type="pres">
      <dgm:prSet presAssocID="{FD25AA0B-2CD8-4D80-A8B1-257C1E570F0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D84876-43E4-49E5-A385-FE032259ADC9}" type="pres">
      <dgm:prSet presAssocID="{FD25AA0B-2CD8-4D80-A8B1-257C1E570F02}" presName="negativeSpace" presStyleCnt="0"/>
      <dgm:spPr/>
    </dgm:pt>
    <dgm:pt modelId="{0F2802F7-CD96-44A2-847A-5A6F80F03636}" type="pres">
      <dgm:prSet presAssocID="{FD25AA0B-2CD8-4D80-A8B1-257C1E570F02}" presName="childText" presStyleLbl="conFgAcc1" presStyleIdx="0" presStyleCnt="3">
        <dgm:presLayoutVars>
          <dgm:bulletEnabled val="1"/>
        </dgm:presLayoutVars>
      </dgm:prSet>
      <dgm:spPr/>
    </dgm:pt>
    <dgm:pt modelId="{1067500D-1C4E-4F80-BEB5-AC9C83CE9FCC}" type="pres">
      <dgm:prSet presAssocID="{8519895C-63D4-4004-8520-15432EEB7A6D}" presName="spaceBetweenRectangles" presStyleCnt="0"/>
      <dgm:spPr/>
    </dgm:pt>
    <dgm:pt modelId="{B2BF927E-9207-402D-8A62-F78C05793917}" type="pres">
      <dgm:prSet presAssocID="{BA68A6FC-812B-4306-89C3-397C6BC3CCFA}" presName="parentLin" presStyleCnt="0"/>
      <dgm:spPr/>
    </dgm:pt>
    <dgm:pt modelId="{92BDDD1C-E643-4830-B197-DA633FD53BA4}" type="pres">
      <dgm:prSet presAssocID="{BA68A6FC-812B-4306-89C3-397C6BC3CCFA}" presName="parentLeftMargin" presStyleLbl="node1" presStyleIdx="0" presStyleCnt="3"/>
      <dgm:spPr/>
    </dgm:pt>
    <dgm:pt modelId="{57E22C2C-6305-479B-9E72-EE78E625421F}" type="pres">
      <dgm:prSet presAssocID="{BA68A6FC-812B-4306-89C3-397C6BC3CCF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133EEE-18D1-48BA-AAFA-749B779029A5}" type="pres">
      <dgm:prSet presAssocID="{BA68A6FC-812B-4306-89C3-397C6BC3CCFA}" presName="negativeSpace" presStyleCnt="0"/>
      <dgm:spPr/>
    </dgm:pt>
    <dgm:pt modelId="{0F782FB6-CA2F-4F84-908E-BBFCED07E177}" type="pres">
      <dgm:prSet presAssocID="{BA68A6FC-812B-4306-89C3-397C6BC3CCFA}" presName="childText" presStyleLbl="conFgAcc1" presStyleIdx="1" presStyleCnt="3">
        <dgm:presLayoutVars>
          <dgm:bulletEnabled val="1"/>
        </dgm:presLayoutVars>
      </dgm:prSet>
      <dgm:spPr/>
    </dgm:pt>
    <dgm:pt modelId="{21857D72-26B4-4D97-9946-219893BD1FBC}" type="pres">
      <dgm:prSet presAssocID="{B2170589-1DE6-43B9-B5EC-FA802CA75242}" presName="spaceBetweenRectangles" presStyleCnt="0"/>
      <dgm:spPr/>
    </dgm:pt>
    <dgm:pt modelId="{F783A4F2-83F2-4EE7-91D8-91D41F335BB2}" type="pres">
      <dgm:prSet presAssocID="{A3682472-0A11-4978-B0BF-063737DA1914}" presName="parentLin" presStyleCnt="0"/>
      <dgm:spPr/>
    </dgm:pt>
    <dgm:pt modelId="{AC488AAE-63D5-441E-8327-79C51C2DBABE}" type="pres">
      <dgm:prSet presAssocID="{A3682472-0A11-4978-B0BF-063737DA1914}" presName="parentLeftMargin" presStyleLbl="node1" presStyleIdx="1" presStyleCnt="3"/>
      <dgm:spPr/>
    </dgm:pt>
    <dgm:pt modelId="{E6C27AAE-CAB2-499F-92D3-D954AC116AF2}" type="pres">
      <dgm:prSet presAssocID="{A3682472-0A11-4978-B0BF-063737DA191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D195773-0AEE-44AE-805C-EA813DED4BDE}" type="pres">
      <dgm:prSet presAssocID="{A3682472-0A11-4978-B0BF-063737DA1914}" presName="negativeSpace" presStyleCnt="0"/>
      <dgm:spPr/>
    </dgm:pt>
    <dgm:pt modelId="{5B398943-D2AF-4DE9-966C-A471A18BB94D}" type="pres">
      <dgm:prSet presAssocID="{A3682472-0A11-4978-B0BF-063737DA191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B6DFB0B-25C9-4188-971C-DEB0E0EB394A}" srcId="{82F64D84-5DA8-48F3-97CA-0C3AB6A3C017}" destId="{FD25AA0B-2CD8-4D80-A8B1-257C1E570F02}" srcOrd="0" destOrd="0" parTransId="{B8992DE3-2A57-46B6-B6DB-9DCBCB8C6119}" sibTransId="{8519895C-63D4-4004-8520-15432EEB7A6D}"/>
    <dgm:cxn modelId="{4471B612-03E1-4D63-8B2A-911BB0695688}" type="presOf" srcId="{A3682472-0A11-4978-B0BF-063737DA1914}" destId="{AC488AAE-63D5-441E-8327-79C51C2DBABE}" srcOrd="0" destOrd="0" presId="urn:microsoft.com/office/officeart/2005/8/layout/list1"/>
    <dgm:cxn modelId="{9D516F2A-EC7E-4B3F-BD9C-3BEA2942ACD5}" srcId="{BA68A6FC-812B-4306-89C3-397C6BC3CCFA}" destId="{E5D8E81E-D480-4DA1-BAF8-12FDC264983D}" srcOrd="0" destOrd="0" parTransId="{533F946F-147A-442B-9694-53222D2E2E59}" sibTransId="{2DE8041A-B842-436E-97BC-C9EDF91316C5}"/>
    <dgm:cxn modelId="{1CB63734-E704-43F3-8135-DD697A46DE4D}" type="presOf" srcId="{FD25AA0B-2CD8-4D80-A8B1-257C1E570F02}" destId="{052ACF37-FEEE-493D-BD26-B9D217ECC7DB}" srcOrd="1" destOrd="0" presId="urn:microsoft.com/office/officeart/2005/8/layout/list1"/>
    <dgm:cxn modelId="{BA349044-7A9D-4625-ABDE-69611D445D6D}" type="presOf" srcId="{A3682472-0A11-4978-B0BF-063737DA1914}" destId="{E6C27AAE-CAB2-499F-92D3-D954AC116AF2}" srcOrd="1" destOrd="0" presId="urn:microsoft.com/office/officeart/2005/8/layout/list1"/>
    <dgm:cxn modelId="{EA75946A-27D9-43FA-A886-3F0A0E64A36F}" type="presOf" srcId="{FD25AA0B-2CD8-4D80-A8B1-257C1E570F02}" destId="{F9CFFBCB-1360-4904-AA7E-ED24DE4167B2}" srcOrd="0" destOrd="0" presId="urn:microsoft.com/office/officeart/2005/8/layout/list1"/>
    <dgm:cxn modelId="{B9A6AD58-556E-4445-A1F7-AC29F23C7DC7}" type="presOf" srcId="{963C2EF5-2414-4E8C-BE79-7D144B802E09}" destId="{0F2802F7-CD96-44A2-847A-5A6F80F03636}" srcOrd="0" destOrd="0" presId="urn:microsoft.com/office/officeart/2005/8/layout/list1"/>
    <dgm:cxn modelId="{C5189979-BA29-46E4-8FD3-B1C299A66D9E}" srcId="{82F64D84-5DA8-48F3-97CA-0C3AB6A3C017}" destId="{A3682472-0A11-4978-B0BF-063737DA1914}" srcOrd="2" destOrd="0" parTransId="{C4892055-928A-4C43-BB30-D9CFCAF81693}" sibTransId="{3161B8CF-BBA8-4259-91EC-5A25317C31B3}"/>
    <dgm:cxn modelId="{1CBC0388-8AE5-449B-BB52-0616B16C1A25}" type="presOf" srcId="{BA68A6FC-812B-4306-89C3-397C6BC3CCFA}" destId="{57E22C2C-6305-479B-9E72-EE78E625421F}" srcOrd="1" destOrd="0" presId="urn:microsoft.com/office/officeart/2005/8/layout/list1"/>
    <dgm:cxn modelId="{FE8EC394-9002-4032-8132-D6EE33798A12}" type="presOf" srcId="{BA68A6FC-812B-4306-89C3-397C6BC3CCFA}" destId="{92BDDD1C-E643-4830-B197-DA633FD53BA4}" srcOrd="0" destOrd="0" presId="urn:microsoft.com/office/officeart/2005/8/layout/list1"/>
    <dgm:cxn modelId="{F844ACA1-8FC7-4626-9FDB-CE6342C66601}" srcId="{FD25AA0B-2CD8-4D80-A8B1-257C1E570F02}" destId="{963C2EF5-2414-4E8C-BE79-7D144B802E09}" srcOrd="0" destOrd="0" parTransId="{08CF47EC-E483-4901-8550-A9A624E03321}" sibTransId="{36DF5C15-9F9E-49BA-B6FF-0339E3E9D6F4}"/>
    <dgm:cxn modelId="{28C801B4-7D29-4934-8742-98954FF0D4DD}" type="presOf" srcId="{E5D8E81E-D480-4DA1-BAF8-12FDC264983D}" destId="{0F782FB6-CA2F-4F84-908E-BBFCED07E177}" srcOrd="0" destOrd="0" presId="urn:microsoft.com/office/officeart/2005/8/layout/list1"/>
    <dgm:cxn modelId="{0AE2F9CE-21F8-4B8F-9901-CDDF98CFAC19}" type="presOf" srcId="{5D49FACF-91CF-4F07-AF8C-2743D0CE4AFC}" destId="{0F782FB6-CA2F-4F84-908E-BBFCED07E177}" srcOrd="0" destOrd="1" presId="urn:microsoft.com/office/officeart/2005/8/layout/list1"/>
    <dgm:cxn modelId="{06B17ECF-6D6D-48B8-ACC8-A6DA9FB5AC04}" type="presOf" srcId="{82F64D84-5DA8-48F3-97CA-0C3AB6A3C017}" destId="{774104D8-FC6F-4FC3-86B4-6C8C2FADF457}" srcOrd="0" destOrd="0" presId="urn:microsoft.com/office/officeart/2005/8/layout/list1"/>
    <dgm:cxn modelId="{266575D2-C029-4D67-B940-892E6A957664}" srcId="{82F64D84-5DA8-48F3-97CA-0C3AB6A3C017}" destId="{BA68A6FC-812B-4306-89C3-397C6BC3CCFA}" srcOrd="1" destOrd="0" parTransId="{B7695FAC-E79B-41AE-9518-21BD251D6E2F}" sibTransId="{B2170589-1DE6-43B9-B5EC-FA802CA75242}"/>
    <dgm:cxn modelId="{0F8ED4D5-8365-409C-B473-CA21FE068108}" srcId="{BA68A6FC-812B-4306-89C3-397C6BC3CCFA}" destId="{5D49FACF-91CF-4F07-AF8C-2743D0CE4AFC}" srcOrd="1" destOrd="0" parTransId="{BBD92D0B-F2C8-4C57-9C54-CB66C173309D}" sibTransId="{7F3B08A8-04F0-4C0A-B9C8-2D17E514DD7A}"/>
    <dgm:cxn modelId="{EA04735D-9A41-4E1B-ABC3-587AE4DADC1B}" type="presParOf" srcId="{774104D8-FC6F-4FC3-86B4-6C8C2FADF457}" destId="{34B60261-012A-4101-9949-0E4721DE0D14}" srcOrd="0" destOrd="0" presId="urn:microsoft.com/office/officeart/2005/8/layout/list1"/>
    <dgm:cxn modelId="{839444BE-0F10-4174-97D2-7705BF146DA7}" type="presParOf" srcId="{34B60261-012A-4101-9949-0E4721DE0D14}" destId="{F9CFFBCB-1360-4904-AA7E-ED24DE4167B2}" srcOrd="0" destOrd="0" presId="urn:microsoft.com/office/officeart/2005/8/layout/list1"/>
    <dgm:cxn modelId="{2F6806E4-389D-4B73-A13F-D2C9FA1F2B7B}" type="presParOf" srcId="{34B60261-012A-4101-9949-0E4721DE0D14}" destId="{052ACF37-FEEE-493D-BD26-B9D217ECC7DB}" srcOrd="1" destOrd="0" presId="urn:microsoft.com/office/officeart/2005/8/layout/list1"/>
    <dgm:cxn modelId="{AD2F27B0-2857-4836-83EB-EF1F972420F2}" type="presParOf" srcId="{774104D8-FC6F-4FC3-86B4-6C8C2FADF457}" destId="{E2D84876-43E4-49E5-A385-FE032259ADC9}" srcOrd="1" destOrd="0" presId="urn:microsoft.com/office/officeart/2005/8/layout/list1"/>
    <dgm:cxn modelId="{95F2C016-A8E0-4B1D-AA5B-87E3C7672F99}" type="presParOf" srcId="{774104D8-FC6F-4FC3-86B4-6C8C2FADF457}" destId="{0F2802F7-CD96-44A2-847A-5A6F80F03636}" srcOrd="2" destOrd="0" presId="urn:microsoft.com/office/officeart/2005/8/layout/list1"/>
    <dgm:cxn modelId="{F9352646-5CAA-4B16-90CB-A1A1AE1C6BE2}" type="presParOf" srcId="{774104D8-FC6F-4FC3-86B4-6C8C2FADF457}" destId="{1067500D-1C4E-4F80-BEB5-AC9C83CE9FCC}" srcOrd="3" destOrd="0" presId="urn:microsoft.com/office/officeart/2005/8/layout/list1"/>
    <dgm:cxn modelId="{844001F1-F886-4373-9C06-28B3B455AE30}" type="presParOf" srcId="{774104D8-FC6F-4FC3-86B4-6C8C2FADF457}" destId="{B2BF927E-9207-402D-8A62-F78C05793917}" srcOrd="4" destOrd="0" presId="urn:microsoft.com/office/officeart/2005/8/layout/list1"/>
    <dgm:cxn modelId="{A511F626-D29D-41A2-9314-DCC699FA10D3}" type="presParOf" srcId="{B2BF927E-9207-402D-8A62-F78C05793917}" destId="{92BDDD1C-E643-4830-B197-DA633FD53BA4}" srcOrd="0" destOrd="0" presId="urn:microsoft.com/office/officeart/2005/8/layout/list1"/>
    <dgm:cxn modelId="{B7392397-0587-4B46-99AE-E1ABD7D8FE72}" type="presParOf" srcId="{B2BF927E-9207-402D-8A62-F78C05793917}" destId="{57E22C2C-6305-479B-9E72-EE78E625421F}" srcOrd="1" destOrd="0" presId="urn:microsoft.com/office/officeart/2005/8/layout/list1"/>
    <dgm:cxn modelId="{780EC976-58C9-4306-97D2-A9A6D3ADB0AA}" type="presParOf" srcId="{774104D8-FC6F-4FC3-86B4-6C8C2FADF457}" destId="{10133EEE-18D1-48BA-AAFA-749B779029A5}" srcOrd="5" destOrd="0" presId="urn:microsoft.com/office/officeart/2005/8/layout/list1"/>
    <dgm:cxn modelId="{4F9F8542-7A4D-4600-83ED-0C8A00F79AB2}" type="presParOf" srcId="{774104D8-FC6F-4FC3-86B4-6C8C2FADF457}" destId="{0F782FB6-CA2F-4F84-908E-BBFCED07E177}" srcOrd="6" destOrd="0" presId="urn:microsoft.com/office/officeart/2005/8/layout/list1"/>
    <dgm:cxn modelId="{1418ECB1-98F7-4389-8675-1E93FBD8CDAC}" type="presParOf" srcId="{774104D8-FC6F-4FC3-86B4-6C8C2FADF457}" destId="{21857D72-26B4-4D97-9946-219893BD1FBC}" srcOrd="7" destOrd="0" presId="urn:microsoft.com/office/officeart/2005/8/layout/list1"/>
    <dgm:cxn modelId="{2F09FADC-0D9C-4574-B992-DD810D4ADEAD}" type="presParOf" srcId="{774104D8-FC6F-4FC3-86B4-6C8C2FADF457}" destId="{F783A4F2-83F2-4EE7-91D8-91D41F335BB2}" srcOrd="8" destOrd="0" presId="urn:microsoft.com/office/officeart/2005/8/layout/list1"/>
    <dgm:cxn modelId="{7FA4289C-C65A-4A29-9042-BD702B4B66E1}" type="presParOf" srcId="{F783A4F2-83F2-4EE7-91D8-91D41F335BB2}" destId="{AC488AAE-63D5-441E-8327-79C51C2DBABE}" srcOrd="0" destOrd="0" presId="urn:microsoft.com/office/officeart/2005/8/layout/list1"/>
    <dgm:cxn modelId="{98F46293-FD10-41BC-8D06-C4FD8D68D1AD}" type="presParOf" srcId="{F783A4F2-83F2-4EE7-91D8-91D41F335BB2}" destId="{E6C27AAE-CAB2-499F-92D3-D954AC116AF2}" srcOrd="1" destOrd="0" presId="urn:microsoft.com/office/officeart/2005/8/layout/list1"/>
    <dgm:cxn modelId="{1A74EC38-DD40-400E-A0FD-0CA4060E319B}" type="presParOf" srcId="{774104D8-FC6F-4FC3-86B4-6C8C2FADF457}" destId="{8D195773-0AEE-44AE-805C-EA813DED4BDE}" srcOrd="9" destOrd="0" presId="urn:microsoft.com/office/officeart/2005/8/layout/list1"/>
    <dgm:cxn modelId="{92C0EA4D-9857-4945-9165-7EA0234F931B}" type="presParOf" srcId="{774104D8-FC6F-4FC3-86B4-6C8C2FADF457}" destId="{5B398943-D2AF-4DE9-966C-A471A18BB94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F257B-5AEA-40EE-AF08-6082A7D32CB4}">
      <dsp:nvSpPr>
        <dsp:cNvPr id="0" name=""/>
        <dsp:cNvSpPr/>
      </dsp:nvSpPr>
      <dsp:spPr>
        <a:xfrm>
          <a:off x="3419" y="376299"/>
          <a:ext cx="1851338" cy="11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geteilte Verantwortung</a:t>
          </a:r>
        </a:p>
      </dsp:txBody>
      <dsp:txXfrm>
        <a:off x="3419" y="376299"/>
        <a:ext cx="1851338" cy="1110803"/>
      </dsp:txXfrm>
    </dsp:sp>
    <dsp:sp modelId="{01A06C87-B59C-4E5C-A3A5-6F072E31FBFC}">
      <dsp:nvSpPr>
        <dsp:cNvPr id="0" name=""/>
        <dsp:cNvSpPr/>
      </dsp:nvSpPr>
      <dsp:spPr>
        <a:xfrm>
          <a:off x="2039891" y="376299"/>
          <a:ext cx="1851338" cy="11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Evaluation</a:t>
          </a:r>
        </a:p>
      </dsp:txBody>
      <dsp:txXfrm>
        <a:off x="2039891" y="376299"/>
        <a:ext cx="1851338" cy="1110803"/>
      </dsp:txXfrm>
    </dsp:sp>
    <dsp:sp modelId="{BCF2C7A0-8CB6-4C28-A16E-F764636D7C34}">
      <dsp:nvSpPr>
        <dsp:cNvPr id="0" name=""/>
        <dsp:cNvSpPr/>
      </dsp:nvSpPr>
      <dsp:spPr>
        <a:xfrm>
          <a:off x="4076363" y="376299"/>
          <a:ext cx="1851338" cy="11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transparente Information</a:t>
          </a:r>
        </a:p>
      </dsp:txBody>
      <dsp:txXfrm>
        <a:off x="4076363" y="376299"/>
        <a:ext cx="1851338" cy="1110803"/>
      </dsp:txXfrm>
    </dsp:sp>
    <dsp:sp modelId="{08F54FC3-8246-4AE1-82BE-A85AFCDFD5DE}">
      <dsp:nvSpPr>
        <dsp:cNvPr id="0" name=""/>
        <dsp:cNvSpPr/>
      </dsp:nvSpPr>
      <dsp:spPr>
        <a:xfrm>
          <a:off x="6112836" y="376299"/>
          <a:ext cx="1851338" cy="11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Neues ausprobieren</a:t>
          </a:r>
        </a:p>
      </dsp:txBody>
      <dsp:txXfrm>
        <a:off x="6112836" y="376299"/>
        <a:ext cx="1851338" cy="1110803"/>
      </dsp:txXfrm>
    </dsp:sp>
    <dsp:sp modelId="{1436E14F-0BFE-4E02-B755-74BF3CF294D2}">
      <dsp:nvSpPr>
        <dsp:cNvPr id="0" name=""/>
        <dsp:cNvSpPr/>
      </dsp:nvSpPr>
      <dsp:spPr>
        <a:xfrm>
          <a:off x="8149308" y="376299"/>
          <a:ext cx="1851338" cy="11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baseline="0"/>
            <a:t>über den Tellerrand hinausblicken</a:t>
          </a:r>
          <a:endParaRPr lang="de-DE" sz="1600" kern="1200"/>
        </a:p>
      </dsp:txBody>
      <dsp:txXfrm>
        <a:off x="8149308" y="376299"/>
        <a:ext cx="1851338" cy="1110803"/>
      </dsp:txXfrm>
    </dsp:sp>
    <dsp:sp modelId="{4AD0B6C7-0D9C-41FC-A0E2-DB2B62AB0490}">
      <dsp:nvSpPr>
        <dsp:cNvPr id="0" name=""/>
        <dsp:cNvSpPr/>
      </dsp:nvSpPr>
      <dsp:spPr>
        <a:xfrm>
          <a:off x="3419" y="1672235"/>
          <a:ext cx="1851338" cy="11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Einbeziehung der regionalen</a:t>
          </a:r>
          <a:r>
            <a:rPr lang="de-DE" sz="1600" kern="1200" baseline="0"/>
            <a:t> Perspektive</a:t>
          </a:r>
          <a:endParaRPr lang="de-DE" sz="1600" kern="1200"/>
        </a:p>
      </dsp:txBody>
      <dsp:txXfrm>
        <a:off x="3419" y="1672235"/>
        <a:ext cx="1851338" cy="1110803"/>
      </dsp:txXfrm>
    </dsp:sp>
    <dsp:sp modelId="{318374AC-2A13-480F-B7E8-563AEF3AEDB8}">
      <dsp:nvSpPr>
        <dsp:cNvPr id="0" name=""/>
        <dsp:cNvSpPr/>
      </dsp:nvSpPr>
      <dsp:spPr>
        <a:xfrm>
          <a:off x="2039891" y="1672235"/>
          <a:ext cx="1851338" cy="11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baseline="0"/>
            <a:t>Feedbackkultur</a:t>
          </a:r>
          <a:endParaRPr lang="de-DE" sz="1600" kern="1200"/>
        </a:p>
      </dsp:txBody>
      <dsp:txXfrm>
        <a:off x="2039891" y="1672235"/>
        <a:ext cx="1851338" cy="1110803"/>
      </dsp:txXfrm>
    </dsp:sp>
    <dsp:sp modelId="{189E79AE-660B-45B5-B765-E70B65F297D5}">
      <dsp:nvSpPr>
        <dsp:cNvPr id="0" name=""/>
        <dsp:cNvSpPr/>
      </dsp:nvSpPr>
      <dsp:spPr>
        <a:xfrm>
          <a:off x="4076363" y="1672235"/>
          <a:ext cx="1851338" cy="11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baseline="0"/>
            <a:t>Fehlerfreundlichkeit</a:t>
          </a:r>
          <a:endParaRPr lang="de-DE" sz="1600" kern="1200"/>
        </a:p>
      </dsp:txBody>
      <dsp:txXfrm>
        <a:off x="4076363" y="1672235"/>
        <a:ext cx="1851338" cy="1110803"/>
      </dsp:txXfrm>
    </dsp:sp>
    <dsp:sp modelId="{DE912D48-A5C7-4C1F-BD38-2AAFE083EB70}">
      <dsp:nvSpPr>
        <dsp:cNvPr id="0" name=""/>
        <dsp:cNvSpPr/>
      </dsp:nvSpPr>
      <dsp:spPr>
        <a:xfrm>
          <a:off x="6112836" y="1672235"/>
          <a:ext cx="1851338" cy="11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baseline="0"/>
            <a:t>Kommunikation auf Augenhöhe</a:t>
          </a:r>
          <a:endParaRPr lang="de-DE" sz="1600" kern="1200"/>
        </a:p>
      </dsp:txBody>
      <dsp:txXfrm>
        <a:off x="6112836" y="1672235"/>
        <a:ext cx="1851338" cy="1110803"/>
      </dsp:txXfrm>
    </dsp:sp>
    <dsp:sp modelId="{9FC2D4F6-F362-4DF8-8D81-05E379B19A07}">
      <dsp:nvSpPr>
        <dsp:cNvPr id="0" name=""/>
        <dsp:cNvSpPr/>
      </dsp:nvSpPr>
      <dsp:spPr>
        <a:xfrm>
          <a:off x="8149308" y="1672235"/>
          <a:ext cx="1851338" cy="11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…</a:t>
          </a:r>
        </a:p>
      </dsp:txBody>
      <dsp:txXfrm>
        <a:off x="8149308" y="1672235"/>
        <a:ext cx="1851338" cy="1110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F257B-5AEA-40EE-AF08-6082A7D32CB4}">
      <dsp:nvSpPr>
        <dsp:cNvPr id="0" name=""/>
        <dsp:cNvSpPr/>
      </dsp:nvSpPr>
      <dsp:spPr>
        <a:xfrm>
          <a:off x="3419" y="376299"/>
          <a:ext cx="1851338" cy="11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geteilte Verantwortung</a:t>
          </a:r>
        </a:p>
      </dsp:txBody>
      <dsp:txXfrm>
        <a:off x="3419" y="376299"/>
        <a:ext cx="1851338" cy="1110803"/>
      </dsp:txXfrm>
    </dsp:sp>
    <dsp:sp modelId="{01A06C87-B59C-4E5C-A3A5-6F072E31FBFC}">
      <dsp:nvSpPr>
        <dsp:cNvPr id="0" name=""/>
        <dsp:cNvSpPr/>
      </dsp:nvSpPr>
      <dsp:spPr>
        <a:xfrm>
          <a:off x="2039891" y="376299"/>
          <a:ext cx="1851338" cy="11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Evaluation</a:t>
          </a:r>
        </a:p>
      </dsp:txBody>
      <dsp:txXfrm>
        <a:off x="2039891" y="376299"/>
        <a:ext cx="1851338" cy="1110803"/>
      </dsp:txXfrm>
    </dsp:sp>
    <dsp:sp modelId="{BCF2C7A0-8CB6-4C28-A16E-F764636D7C34}">
      <dsp:nvSpPr>
        <dsp:cNvPr id="0" name=""/>
        <dsp:cNvSpPr/>
      </dsp:nvSpPr>
      <dsp:spPr>
        <a:xfrm>
          <a:off x="4076363" y="376299"/>
          <a:ext cx="1851338" cy="11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transparente Information</a:t>
          </a:r>
        </a:p>
      </dsp:txBody>
      <dsp:txXfrm>
        <a:off x="4076363" y="376299"/>
        <a:ext cx="1851338" cy="1110803"/>
      </dsp:txXfrm>
    </dsp:sp>
    <dsp:sp modelId="{08F54FC3-8246-4AE1-82BE-A85AFCDFD5DE}">
      <dsp:nvSpPr>
        <dsp:cNvPr id="0" name=""/>
        <dsp:cNvSpPr/>
      </dsp:nvSpPr>
      <dsp:spPr>
        <a:xfrm>
          <a:off x="6112836" y="376299"/>
          <a:ext cx="1851338" cy="11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Neues ausprobieren</a:t>
          </a:r>
        </a:p>
      </dsp:txBody>
      <dsp:txXfrm>
        <a:off x="6112836" y="376299"/>
        <a:ext cx="1851338" cy="1110803"/>
      </dsp:txXfrm>
    </dsp:sp>
    <dsp:sp modelId="{1436E14F-0BFE-4E02-B755-74BF3CF294D2}">
      <dsp:nvSpPr>
        <dsp:cNvPr id="0" name=""/>
        <dsp:cNvSpPr/>
      </dsp:nvSpPr>
      <dsp:spPr>
        <a:xfrm>
          <a:off x="8149308" y="376299"/>
          <a:ext cx="1851338" cy="11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baseline="0"/>
            <a:t>über den Tellerrand hinausblicken</a:t>
          </a:r>
          <a:endParaRPr lang="de-DE" sz="1600" kern="1200"/>
        </a:p>
      </dsp:txBody>
      <dsp:txXfrm>
        <a:off x="8149308" y="376299"/>
        <a:ext cx="1851338" cy="1110803"/>
      </dsp:txXfrm>
    </dsp:sp>
    <dsp:sp modelId="{4AD0B6C7-0D9C-41FC-A0E2-DB2B62AB0490}">
      <dsp:nvSpPr>
        <dsp:cNvPr id="0" name=""/>
        <dsp:cNvSpPr/>
      </dsp:nvSpPr>
      <dsp:spPr>
        <a:xfrm>
          <a:off x="3419" y="1672235"/>
          <a:ext cx="1851338" cy="11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Einbeziehung der regionalen</a:t>
          </a:r>
          <a:r>
            <a:rPr lang="de-DE" sz="1600" kern="1200" baseline="0"/>
            <a:t> Perspektive</a:t>
          </a:r>
          <a:endParaRPr lang="de-DE" sz="1600" kern="1200"/>
        </a:p>
      </dsp:txBody>
      <dsp:txXfrm>
        <a:off x="3419" y="1672235"/>
        <a:ext cx="1851338" cy="1110803"/>
      </dsp:txXfrm>
    </dsp:sp>
    <dsp:sp modelId="{318374AC-2A13-480F-B7E8-563AEF3AEDB8}">
      <dsp:nvSpPr>
        <dsp:cNvPr id="0" name=""/>
        <dsp:cNvSpPr/>
      </dsp:nvSpPr>
      <dsp:spPr>
        <a:xfrm>
          <a:off x="2039891" y="1672235"/>
          <a:ext cx="1851338" cy="11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baseline="0"/>
            <a:t>Feedbackkultur</a:t>
          </a:r>
          <a:endParaRPr lang="de-DE" sz="1600" kern="1200"/>
        </a:p>
      </dsp:txBody>
      <dsp:txXfrm>
        <a:off x="2039891" y="1672235"/>
        <a:ext cx="1851338" cy="1110803"/>
      </dsp:txXfrm>
    </dsp:sp>
    <dsp:sp modelId="{189E79AE-660B-45B5-B765-E70B65F297D5}">
      <dsp:nvSpPr>
        <dsp:cNvPr id="0" name=""/>
        <dsp:cNvSpPr/>
      </dsp:nvSpPr>
      <dsp:spPr>
        <a:xfrm>
          <a:off x="4076363" y="1672235"/>
          <a:ext cx="1851338" cy="11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baseline="0"/>
            <a:t>Fehlerfreundlichkeit</a:t>
          </a:r>
          <a:endParaRPr lang="de-DE" sz="1600" kern="1200"/>
        </a:p>
      </dsp:txBody>
      <dsp:txXfrm>
        <a:off x="4076363" y="1672235"/>
        <a:ext cx="1851338" cy="1110803"/>
      </dsp:txXfrm>
    </dsp:sp>
    <dsp:sp modelId="{DE912D48-A5C7-4C1F-BD38-2AAFE083EB70}">
      <dsp:nvSpPr>
        <dsp:cNvPr id="0" name=""/>
        <dsp:cNvSpPr/>
      </dsp:nvSpPr>
      <dsp:spPr>
        <a:xfrm>
          <a:off x="6112836" y="1672235"/>
          <a:ext cx="1851338" cy="11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baseline="0"/>
            <a:t>Kommunikation auf Augenhöhe</a:t>
          </a:r>
          <a:endParaRPr lang="de-DE" sz="1600" kern="1200"/>
        </a:p>
      </dsp:txBody>
      <dsp:txXfrm>
        <a:off x="6112836" y="1672235"/>
        <a:ext cx="1851338" cy="1110803"/>
      </dsp:txXfrm>
    </dsp:sp>
    <dsp:sp modelId="{9FC2D4F6-F362-4DF8-8D81-05E379B19A07}">
      <dsp:nvSpPr>
        <dsp:cNvPr id="0" name=""/>
        <dsp:cNvSpPr/>
      </dsp:nvSpPr>
      <dsp:spPr>
        <a:xfrm>
          <a:off x="8149308" y="1672235"/>
          <a:ext cx="1851338" cy="11108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…</a:t>
          </a:r>
        </a:p>
      </dsp:txBody>
      <dsp:txXfrm>
        <a:off x="8149308" y="1672235"/>
        <a:ext cx="1851338" cy="1110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B4CBB-88E2-4925-97F2-C68AE318E223}">
      <dsp:nvSpPr>
        <dsp:cNvPr id="0" name=""/>
        <dsp:cNvSpPr/>
      </dsp:nvSpPr>
      <dsp:spPr>
        <a:xfrm>
          <a:off x="0" y="0"/>
          <a:ext cx="9900109" cy="721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satMod val="103000"/>
                <a:lumMod val="102000"/>
                <a:tint val="94000"/>
                <a:alpha val="98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Bestandsaufnahme der bisherigen Arbeit	         </a:t>
          </a:r>
          <a:r>
            <a:rPr lang="de-DE" sz="2100" kern="1200" cap="small" baseline="0"/>
            <a:t>D. Suharjanto</a:t>
          </a:r>
        </a:p>
      </dsp:txBody>
      <dsp:txXfrm>
        <a:off x="2052148" y="0"/>
        <a:ext cx="7847961" cy="721263"/>
      </dsp:txXfrm>
    </dsp:sp>
    <dsp:sp modelId="{FFCAA223-C542-40A2-90EC-7561726F8601}">
      <dsp:nvSpPr>
        <dsp:cNvPr id="0" name=""/>
        <dsp:cNvSpPr/>
      </dsp:nvSpPr>
      <dsp:spPr>
        <a:xfrm>
          <a:off x="787033" y="72126"/>
          <a:ext cx="913661" cy="5770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8674385-4C40-4438-8E8E-0DF621177DFB}">
      <dsp:nvSpPr>
        <dsp:cNvPr id="0" name=""/>
        <dsp:cNvSpPr/>
      </dsp:nvSpPr>
      <dsp:spPr>
        <a:xfrm>
          <a:off x="0" y="793389"/>
          <a:ext cx="9900109" cy="721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satMod val="103000"/>
                <a:lumMod val="102000"/>
                <a:tint val="94000"/>
                <a:alpha val="9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Ergebnisse und Empfehlungen aus Trafo 1+2	 	 </a:t>
          </a:r>
          <a:r>
            <a:rPr lang="de-DE" sz="2100" kern="1200" cap="small" baseline="0"/>
            <a:t>K. Döring </a:t>
          </a:r>
        </a:p>
      </dsp:txBody>
      <dsp:txXfrm>
        <a:off x="2052148" y="793389"/>
        <a:ext cx="7847961" cy="721263"/>
      </dsp:txXfrm>
    </dsp:sp>
    <dsp:sp modelId="{A1B777CA-93AE-4938-85CF-805171BDB94C}">
      <dsp:nvSpPr>
        <dsp:cNvPr id="0" name=""/>
        <dsp:cNvSpPr/>
      </dsp:nvSpPr>
      <dsp:spPr>
        <a:xfrm>
          <a:off x="787033" y="865515"/>
          <a:ext cx="913661" cy="5770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9D4693A-9121-480E-BE13-4B098D473143}">
      <dsp:nvSpPr>
        <dsp:cNvPr id="0" name=""/>
        <dsp:cNvSpPr/>
      </dsp:nvSpPr>
      <dsp:spPr>
        <a:xfrm>
          <a:off x="0" y="1586778"/>
          <a:ext cx="9900109" cy="721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satMod val="103000"/>
                <a:lumMod val="102000"/>
                <a:tint val="94000"/>
                <a:alpha val="85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Analyse der Anspruchs- und Zielgruppen                   </a:t>
          </a:r>
          <a:r>
            <a:rPr lang="de-DE" sz="2100" kern="1200" cap="small" baseline="0"/>
            <a:t>M. Gossmann</a:t>
          </a:r>
        </a:p>
      </dsp:txBody>
      <dsp:txXfrm>
        <a:off x="2052148" y="1586778"/>
        <a:ext cx="7847961" cy="721263"/>
      </dsp:txXfrm>
    </dsp:sp>
    <dsp:sp modelId="{A311F302-E540-4748-AE4B-82E8CE8D8154}">
      <dsp:nvSpPr>
        <dsp:cNvPr id="0" name=""/>
        <dsp:cNvSpPr/>
      </dsp:nvSpPr>
      <dsp:spPr>
        <a:xfrm>
          <a:off x="787033" y="1658905"/>
          <a:ext cx="913661" cy="5770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F6A287-6CCA-448B-AF5B-AFEF861B23E4}">
      <dsp:nvSpPr>
        <dsp:cNvPr id="0" name=""/>
        <dsp:cNvSpPr/>
      </dsp:nvSpPr>
      <dsp:spPr>
        <a:xfrm>
          <a:off x="0" y="2380168"/>
          <a:ext cx="9900109" cy="721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satMod val="103000"/>
                <a:lumMod val="102000"/>
                <a:tint val="94000"/>
                <a:alpha val="8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Zukunftsthemen – externe Perspektive                              </a:t>
          </a:r>
          <a:r>
            <a:rPr lang="de-DE" sz="2100" kern="1200" cap="small" baseline="0"/>
            <a:t>J. Lorenz</a:t>
          </a:r>
        </a:p>
      </dsp:txBody>
      <dsp:txXfrm>
        <a:off x="2052148" y="2380168"/>
        <a:ext cx="7847961" cy="721263"/>
      </dsp:txXfrm>
    </dsp:sp>
    <dsp:sp modelId="{F0F23063-AE34-4498-887E-B6605D9D9A8E}">
      <dsp:nvSpPr>
        <dsp:cNvPr id="0" name=""/>
        <dsp:cNvSpPr/>
      </dsp:nvSpPr>
      <dsp:spPr>
        <a:xfrm>
          <a:off x="787033" y="2452294"/>
          <a:ext cx="913661" cy="5770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5AD0CE-095E-4BFC-967D-7C97C9262F72}">
      <dsp:nvSpPr>
        <dsp:cNvPr id="0" name=""/>
        <dsp:cNvSpPr/>
      </dsp:nvSpPr>
      <dsp:spPr>
        <a:xfrm>
          <a:off x="0" y="3173557"/>
          <a:ext cx="9900109" cy="7212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satMod val="103000"/>
                <a:lumMod val="102000"/>
                <a:tint val="94000"/>
                <a:alpha val="75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Überblick aktuell verfügbarer Ressourcen                        </a:t>
          </a:r>
          <a:r>
            <a:rPr lang="de-DE" sz="2100" kern="1200" cap="small" baseline="0"/>
            <a:t>A. Hörner</a:t>
          </a:r>
        </a:p>
      </dsp:txBody>
      <dsp:txXfrm>
        <a:off x="2052148" y="3173557"/>
        <a:ext cx="7847961" cy="721263"/>
      </dsp:txXfrm>
    </dsp:sp>
    <dsp:sp modelId="{5FE406C4-A05D-4451-AB4E-197DB70D1737}">
      <dsp:nvSpPr>
        <dsp:cNvPr id="0" name=""/>
        <dsp:cNvSpPr/>
      </dsp:nvSpPr>
      <dsp:spPr>
        <a:xfrm>
          <a:off x="787033" y="3245683"/>
          <a:ext cx="913661" cy="5770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A31CEDC-68B6-4697-8B3D-9EA1F9049495}">
      <dsp:nvSpPr>
        <dsp:cNvPr id="0" name=""/>
        <dsp:cNvSpPr/>
      </dsp:nvSpPr>
      <dsp:spPr>
        <a:xfrm>
          <a:off x="0" y="3958789"/>
          <a:ext cx="9900109" cy="72126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27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Projektbegleitende Kommunikation                             </a:t>
          </a:r>
          <a:r>
            <a:rPr lang="de-DE" sz="2100" kern="1200" cap="small" baseline="0"/>
            <a:t>M. Cameran</a:t>
          </a:r>
        </a:p>
      </dsp:txBody>
      <dsp:txXfrm>
        <a:off x="2052148" y="3958789"/>
        <a:ext cx="7847961" cy="721263"/>
      </dsp:txXfrm>
    </dsp:sp>
    <dsp:sp modelId="{9DA536FA-6043-4E2D-B930-28902F7A0056}">
      <dsp:nvSpPr>
        <dsp:cNvPr id="0" name=""/>
        <dsp:cNvSpPr/>
      </dsp:nvSpPr>
      <dsp:spPr>
        <a:xfrm>
          <a:off x="787033" y="4039073"/>
          <a:ext cx="913661" cy="57701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802F7-CD96-44A2-847A-5A6F80F03636}">
      <dsp:nvSpPr>
        <dsp:cNvPr id="0" name=""/>
        <dsp:cNvSpPr/>
      </dsp:nvSpPr>
      <dsp:spPr>
        <a:xfrm>
          <a:off x="0" y="451510"/>
          <a:ext cx="8008655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561" tIns="374904" rIns="621561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/>
            <a:t>Es gibt einen Überblick über das Portfolio der (Dienst)</a:t>
          </a:r>
          <a:r>
            <a:rPr lang="de-DE" sz="1800" kern="1200" err="1"/>
            <a:t>leistungen</a:t>
          </a:r>
          <a:r>
            <a:rPr lang="de-DE" sz="1800" kern="1200"/>
            <a:t> und über das Selbstverständnis der Abteilungen/großen Arbeitsbereiche.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/>
            <a:t>Die Bestandsaufnahme erfolgt unter Perspektive der Wirkungsorientierung.</a:t>
          </a:r>
        </a:p>
      </dsp:txBody>
      <dsp:txXfrm>
        <a:off x="0" y="451510"/>
        <a:ext cx="8008655" cy="1559250"/>
      </dsp:txXfrm>
    </dsp:sp>
    <dsp:sp modelId="{052ACF37-FEEE-493D-BD26-B9D217ECC7DB}">
      <dsp:nvSpPr>
        <dsp:cNvPr id="0" name=""/>
        <dsp:cNvSpPr/>
      </dsp:nvSpPr>
      <dsp:spPr>
        <a:xfrm>
          <a:off x="400432" y="185830"/>
          <a:ext cx="560605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896" tIns="0" rIns="211896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Das ist das Ziel:</a:t>
          </a:r>
        </a:p>
      </dsp:txBody>
      <dsp:txXfrm>
        <a:off x="426371" y="211769"/>
        <a:ext cx="5554180" cy="479482"/>
      </dsp:txXfrm>
    </dsp:sp>
    <dsp:sp modelId="{0F782FB6-CA2F-4F84-908E-BBFCED07E177}">
      <dsp:nvSpPr>
        <dsp:cNvPr id="0" name=""/>
        <dsp:cNvSpPr/>
      </dsp:nvSpPr>
      <dsp:spPr>
        <a:xfrm>
          <a:off x="0" y="2373640"/>
          <a:ext cx="8008655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561" tIns="374904" rIns="621561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/>
            <a:t>Entwicklung eines Steckbriefs zur Beschreibung der Abteilungen bzw. großen Arbeitsbereiche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/>
            <a:t>Zusammenstellen der Steckbriefe – ein neuer Blick auf Bestehendes</a:t>
          </a:r>
        </a:p>
      </dsp:txBody>
      <dsp:txXfrm>
        <a:off x="0" y="2373640"/>
        <a:ext cx="8008655" cy="1304100"/>
      </dsp:txXfrm>
    </dsp:sp>
    <dsp:sp modelId="{57E22C2C-6305-479B-9E72-EE78E625421F}">
      <dsp:nvSpPr>
        <dsp:cNvPr id="0" name=""/>
        <dsp:cNvSpPr/>
      </dsp:nvSpPr>
      <dsp:spPr>
        <a:xfrm>
          <a:off x="400432" y="2107961"/>
          <a:ext cx="560605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896" tIns="0" rIns="211896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Das ist zu tun:</a:t>
          </a:r>
        </a:p>
      </dsp:txBody>
      <dsp:txXfrm>
        <a:off x="426371" y="2133900"/>
        <a:ext cx="5554180" cy="479482"/>
      </dsp:txXfrm>
    </dsp:sp>
    <dsp:sp modelId="{5B398943-D2AF-4DE9-966C-A471A18BB94D}">
      <dsp:nvSpPr>
        <dsp:cNvPr id="0" name=""/>
        <dsp:cNvSpPr/>
      </dsp:nvSpPr>
      <dsp:spPr>
        <a:xfrm>
          <a:off x="0" y="4040621"/>
          <a:ext cx="800865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27AAE-CAB2-499F-92D3-D954AC116AF2}">
      <dsp:nvSpPr>
        <dsp:cNvPr id="0" name=""/>
        <dsp:cNvSpPr/>
      </dsp:nvSpPr>
      <dsp:spPr>
        <a:xfrm>
          <a:off x="400432" y="3774941"/>
          <a:ext cx="560605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896" tIns="0" rIns="211896" bIns="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Leitung: </a:t>
          </a:r>
          <a:r>
            <a:rPr lang="de-DE" sz="1800" kern="1200" err="1"/>
            <a:t>Dewi</a:t>
          </a:r>
          <a:r>
            <a:rPr lang="de-DE" sz="1800" kern="1200"/>
            <a:t> </a:t>
          </a:r>
          <a:r>
            <a:rPr lang="de-DE" sz="1800" kern="1200" err="1"/>
            <a:t>Suharjanto</a:t>
          </a:r>
          <a:endParaRPr lang="de-DE" sz="1800" kern="1200"/>
        </a:p>
      </dsp:txBody>
      <dsp:txXfrm>
        <a:off x="426371" y="3800880"/>
        <a:ext cx="5554180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802F7-CD96-44A2-847A-5A6F80F03636}">
      <dsp:nvSpPr>
        <dsp:cNvPr id="0" name=""/>
        <dsp:cNvSpPr/>
      </dsp:nvSpPr>
      <dsp:spPr>
        <a:xfrm>
          <a:off x="0" y="496218"/>
          <a:ext cx="8008655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561" tIns="395732" rIns="621561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/>
            <a:t>Vorarbeiten sind gesichtet und auf ihre Bedeutung für die Weiterentwicklung des Leistungsbereichs ausgewertet. </a:t>
          </a:r>
        </a:p>
      </dsp:txBody>
      <dsp:txXfrm>
        <a:off x="0" y="496218"/>
        <a:ext cx="8008655" cy="1077300"/>
      </dsp:txXfrm>
    </dsp:sp>
    <dsp:sp modelId="{052ACF37-FEEE-493D-BD26-B9D217ECC7DB}">
      <dsp:nvSpPr>
        <dsp:cNvPr id="0" name=""/>
        <dsp:cNvSpPr/>
      </dsp:nvSpPr>
      <dsp:spPr>
        <a:xfrm>
          <a:off x="400432" y="215778"/>
          <a:ext cx="560605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896" tIns="0" rIns="211896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Das ist das Ziel:</a:t>
          </a:r>
        </a:p>
      </dsp:txBody>
      <dsp:txXfrm>
        <a:off x="427812" y="243158"/>
        <a:ext cx="5551298" cy="506120"/>
      </dsp:txXfrm>
    </dsp:sp>
    <dsp:sp modelId="{0F782FB6-CA2F-4F84-908E-BBFCED07E177}">
      <dsp:nvSpPr>
        <dsp:cNvPr id="0" name=""/>
        <dsp:cNvSpPr/>
      </dsp:nvSpPr>
      <dsp:spPr>
        <a:xfrm>
          <a:off x="0" y="1956558"/>
          <a:ext cx="8008655" cy="164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561" tIns="395732" rIns="621561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/>
            <a:t>Sichten und Zusammenstellen der Ergebnisse und Empfehlungen aus dem Transformationsprozess Phase 1 und 2  </a:t>
          </a:r>
          <a:r>
            <a:rPr lang="de-DE" sz="1900" i="1" kern="1200"/>
            <a:t>und</a:t>
          </a:r>
          <a:br>
            <a:rPr lang="de-DE" sz="1900" i="1" kern="1200"/>
          </a:br>
          <a:r>
            <a:rPr lang="de-DE" sz="1900" kern="1200"/>
            <a:t>der Vorarbeiten und Entwicklungsvorschläge aus den Dezernaten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/>
            <a:t>Auswertung unter Perspektive der Wirkungsorientierung</a:t>
          </a:r>
        </a:p>
      </dsp:txBody>
      <dsp:txXfrm>
        <a:off x="0" y="1956558"/>
        <a:ext cx="8008655" cy="1645875"/>
      </dsp:txXfrm>
    </dsp:sp>
    <dsp:sp modelId="{57E22C2C-6305-479B-9E72-EE78E625421F}">
      <dsp:nvSpPr>
        <dsp:cNvPr id="0" name=""/>
        <dsp:cNvSpPr/>
      </dsp:nvSpPr>
      <dsp:spPr>
        <a:xfrm>
          <a:off x="400432" y="1676118"/>
          <a:ext cx="560605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896" tIns="0" rIns="211896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Das ist zu tun:</a:t>
          </a:r>
        </a:p>
      </dsp:txBody>
      <dsp:txXfrm>
        <a:off x="427812" y="1703498"/>
        <a:ext cx="5551298" cy="506120"/>
      </dsp:txXfrm>
    </dsp:sp>
    <dsp:sp modelId="{5B398943-D2AF-4DE9-966C-A471A18BB94D}">
      <dsp:nvSpPr>
        <dsp:cNvPr id="0" name=""/>
        <dsp:cNvSpPr/>
      </dsp:nvSpPr>
      <dsp:spPr>
        <a:xfrm>
          <a:off x="0" y="3985473"/>
          <a:ext cx="800865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27AAE-CAB2-499F-92D3-D954AC116AF2}">
      <dsp:nvSpPr>
        <dsp:cNvPr id="0" name=""/>
        <dsp:cNvSpPr/>
      </dsp:nvSpPr>
      <dsp:spPr>
        <a:xfrm>
          <a:off x="400432" y="3705033"/>
          <a:ext cx="560605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896" tIns="0" rIns="211896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Leitung: Katharina Döring</a:t>
          </a:r>
        </a:p>
      </dsp:txBody>
      <dsp:txXfrm>
        <a:off x="427812" y="3732413"/>
        <a:ext cx="5551298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802F7-CD96-44A2-847A-5A6F80F03636}">
      <dsp:nvSpPr>
        <dsp:cNvPr id="0" name=""/>
        <dsp:cNvSpPr/>
      </dsp:nvSpPr>
      <dsp:spPr>
        <a:xfrm>
          <a:off x="0" y="466293"/>
          <a:ext cx="8008655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561" tIns="395732" rIns="621561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/>
            <a:t>Es gibt einen Überblick über interne und externe Anspruchs- und Zielgruppen sowie über das vorhandene Wissen über diese.</a:t>
          </a:r>
        </a:p>
      </dsp:txBody>
      <dsp:txXfrm>
        <a:off x="0" y="466293"/>
        <a:ext cx="8008655" cy="1077300"/>
      </dsp:txXfrm>
    </dsp:sp>
    <dsp:sp modelId="{052ACF37-FEEE-493D-BD26-B9D217ECC7DB}">
      <dsp:nvSpPr>
        <dsp:cNvPr id="0" name=""/>
        <dsp:cNvSpPr/>
      </dsp:nvSpPr>
      <dsp:spPr>
        <a:xfrm>
          <a:off x="400432" y="185853"/>
          <a:ext cx="560605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896" tIns="0" rIns="211896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Das ist das Ziel:</a:t>
          </a:r>
        </a:p>
      </dsp:txBody>
      <dsp:txXfrm>
        <a:off x="427812" y="213233"/>
        <a:ext cx="5551298" cy="506120"/>
      </dsp:txXfrm>
    </dsp:sp>
    <dsp:sp modelId="{0F782FB6-CA2F-4F84-908E-BBFCED07E177}">
      <dsp:nvSpPr>
        <dsp:cNvPr id="0" name=""/>
        <dsp:cNvSpPr/>
      </dsp:nvSpPr>
      <dsp:spPr>
        <a:xfrm>
          <a:off x="0" y="1926633"/>
          <a:ext cx="8008655" cy="1705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561" tIns="395732" rIns="621561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/>
            <a:t>Differenzierung und Klärung der Anspruchs- und Zielgruppen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/>
            <a:t>Vorhandene Kenntnisse über ihre Bedarfe und Anforderungen zusammenstellen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/>
            <a:t>Methoden zur Erhebung von Bedarfen reflektieren</a:t>
          </a:r>
        </a:p>
      </dsp:txBody>
      <dsp:txXfrm>
        <a:off x="0" y="1926633"/>
        <a:ext cx="8008655" cy="1705725"/>
      </dsp:txXfrm>
    </dsp:sp>
    <dsp:sp modelId="{57E22C2C-6305-479B-9E72-EE78E625421F}">
      <dsp:nvSpPr>
        <dsp:cNvPr id="0" name=""/>
        <dsp:cNvSpPr/>
      </dsp:nvSpPr>
      <dsp:spPr>
        <a:xfrm>
          <a:off x="400432" y="1646193"/>
          <a:ext cx="560605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896" tIns="0" rIns="211896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Das ist zu tun:</a:t>
          </a:r>
        </a:p>
      </dsp:txBody>
      <dsp:txXfrm>
        <a:off x="427812" y="1673573"/>
        <a:ext cx="5551298" cy="506120"/>
      </dsp:txXfrm>
    </dsp:sp>
    <dsp:sp modelId="{5B398943-D2AF-4DE9-966C-A471A18BB94D}">
      <dsp:nvSpPr>
        <dsp:cNvPr id="0" name=""/>
        <dsp:cNvSpPr/>
      </dsp:nvSpPr>
      <dsp:spPr>
        <a:xfrm>
          <a:off x="0" y="4015398"/>
          <a:ext cx="800865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27AAE-CAB2-499F-92D3-D954AC116AF2}">
      <dsp:nvSpPr>
        <dsp:cNvPr id="0" name=""/>
        <dsp:cNvSpPr/>
      </dsp:nvSpPr>
      <dsp:spPr>
        <a:xfrm>
          <a:off x="400432" y="3734958"/>
          <a:ext cx="560605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896" tIns="0" rIns="211896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Leitung: Melanie </a:t>
          </a:r>
          <a:r>
            <a:rPr lang="de-DE" sz="1900" kern="1200" err="1"/>
            <a:t>Goßmann</a:t>
          </a:r>
          <a:endParaRPr lang="de-DE" sz="1900" kern="1200"/>
        </a:p>
      </dsp:txBody>
      <dsp:txXfrm>
        <a:off x="427812" y="3762338"/>
        <a:ext cx="5551298" cy="506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802F7-CD96-44A2-847A-5A6F80F03636}">
      <dsp:nvSpPr>
        <dsp:cNvPr id="0" name=""/>
        <dsp:cNvSpPr/>
      </dsp:nvSpPr>
      <dsp:spPr>
        <a:xfrm>
          <a:off x="0" y="430675"/>
          <a:ext cx="8008655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561" tIns="416560" rIns="621561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/>
            <a:t>Die Bedeutung gesellschaftlicher Entwicklungen und Trends für die zukünftige Arbeit des Leistungsbereichs ist in den Blick genommen.</a:t>
          </a:r>
        </a:p>
      </dsp:txBody>
      <dsp:txXfrm>
        <a:off x="0" y="430675"/>
        <a:ext cx="8008655" cy="1102500"/>
      </dsp:txXfrm>
    </dsp:sp>
    <dsp:sp modelId="{052ACF37-FEEE-493D-BD26-B9D217ECC7DB}">
      <dsp:nvSpPr>
        <dsp:cNvPr id="0" name=""/>
        <dsp:cNvSpPr/>
      </dsp:nvSpPr>
      <dsp:spPr>
        <a:xfrm>
          <a:off x="400432" y="135475"/>
          <a:ext cx="5606058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896" tIns="0" rIns="211896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Das ist das Ziel:</a:t>
          </a:r>
        </a:p>
      </dsp:txBody>
      <dsp:txXfrm>
        <a:off x="429253" y="164296"/>
        <a:ext cx="5548416" cy="532758"/>
      </dsp:txXfrm>
    </dsp:sp>
    <dsp:sp modelId="{0F782FB6-CA2F-4F84-908E-BBFCED07E177}">
      <dsp:nvSpPr>
        <dsp:cNvPr id="0" name=""/>
        <dsp:cNvSpPr/>
      </dsp:nvSpPr>
      <dsp:spPr>
        <a:xfrm>
          <a:off x="0" y="1936376"/>
          <a:ext cx="8008655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561" tIns="416560" rIns="621561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/>
            <a:t>Sichtung und Auswertung relevanter Studien zur Analyse gesellschaftlicher Entwicklungen und Megatrends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kern="1200"/>
            <a:t>Identifizierung neuer Fragestellungen und Themen sowie neuer Zielgruppen für den Leistungsbereich Pastoral und Bildung</a:t>
          </a:r>
        </a:p>
      </dsp:txBody>
      <dsp:txXfrm>
        <a:off x="0" y="1936376"/>
        <a:ext cx="8008655" cy="1701000"/>
      </dsp:txXfrm>
    </dsp:sp>
    <dsp:sp modelId="{57E22C2C-6305-479B-9E72-EE78E625421F}">
      <dsp:nvSpPr>
        <dsp:cNvPr id="0" name=""/>
        <dsp:cNvSpPr/>
      </dsp:nvSpPr>
      <dsp:spPr>
        <a:xfrm>
          <a:off x="400432" y="1641176"/>
          <a:ext cx="5606058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896" tIns="0" rIns="211896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Das ist zu tun:</a:t>
          </a:r>
        </a:p>
      </dsp:txBody>
      <dsp:txXfrm>
        <a:off x="429253" y="1669997"/>
        <a:ext cx="5548416" cy="532758"/>
      </dsp:txXfrm>
    </dsp:sp>
    <dsp:sp modelId="{5B398943-D2AF-4DE9-966C-A471A18BB94D}">
      <dsp:nvSpPr>
        <dsp:cNvPr id="0" name=""/>
        <dsp:cNvSpPr/>
      </dsp:nvSpPr>
      <dsp:spPr>
        <a:xfrm>
          <a:off x="0" y="4040576"/>
          <a:ext cx="800865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27AAE-CAB2-499F-92D3-D954AC116AF2}">
      <dsp:nvSpPr>
        <dsp:cNvPr id="0" name=""/>
        <dsp:cNvSpPr/>
      </dsp:nvSpPr>
      <dsp:spPr>
        <a:xfrm>
          <a:off x="400432" y="3745376"/>
          <a:ext cx="5606058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896" tIns="0" rIns="211896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Leitung: Johannes Lorenz</a:t>
          </a:r>
        </a:p>
      </dsp:txBody>
      <dsp:txXfrm>
        <a:off x="429253" y="3774197"/>
        <a:ext cx="5548416" cy="5327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802F7-CD96-44A2-847A-5A6F80F03636}">
      <dsp:nvSpPr>
        <dsp:cNvPr id="0" name=""/>
        <dsp:cNvSpPr/>
      </dsp:nvSpPr>
      <dsp:spPr>
        <a:xfrm>
          <a:off x="0" y="316668"/>
          <a:ext cx="8008655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561" tIns="395732" rIns="621561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/>
            <a:t>Es ist Transparenz hergestellt über die finanziellen, personellen und infrastrukturellen Ressourcen des Leistungsbereichs.</a:t>
          </a:r>
        </a:p>
      </dsp:txBody>
      <dsp:txXfrm>
        <a:off x="0" y="316668"/>
        <a:ext cx="8008655" cy="1047375"/>
      </dsp:txXfrm>
    </dsp:sp>
    <dsp:sp modelId="{052ACF37-FEEE-493D-BD26-B9D217ECC7DB}">
      <dsp:nvSpPr>
        <dsp:cNvPr id="0" name=""/>
        <dsp:cNvSpPr/>
      </dsp:nvSpPr>
      <dsp:spPr>
        <a:xfrm>
          <a:off x="400432" y="36228"/>
          <a:ext cx="560605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896" tIns="0" rIns="211896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Das ist das Ziel:</a:t>
          </a:r>
        </a:p>
      </dsp:txBody>
      <dsp:txXfrm>
        <a:off x="427812" y="63608"/>
        <a:ext cx="5551298" cy="506120"/>
      </dsp:txXfrm>
    </dsp:sp>
    <dsp:sp modelId="{0F782FB6-CA2F-4F84-908E-BBFCED07E177}">
      <dsp:nvSpPr>
        <dsp:cNvPr id="0" name=""/>
        <dsp:cNvSpPr/>
      </dsp:nvSpPr>
      <dsp:spPr>
        <a:xfrm>
          <a:off x="0" y="1747083"/>
          <a:ext cx="8008655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561" tIns="395732" rIns="621561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/>
            <a:t>Daten zusammenstellen:</a:t>
          </a:r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/>
            <a:t>finanziellen Ressourcen (Haushaltsmittel und Drittmittel)</a:t>
          </a:r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/>
            <a:t>Personal (Anzahl, Alters- und Berufsstruktur,…)</a:t>
          </a:r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/>
            <a:t>Infrastruktur (Standorte, Büros,…)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/>
            <a:t>Identifizierung von Synergien und Fragestellungen</a:t>
          </a:r>
        </a:p>
      </dsp:txBody>
      <dsp:txXfrm>
        <a:off x="0" y="1747083"/>
        <a:ext cx="8008655" cy="2034900"/>
      </dsp:txXfrm>
    </dsp:sp>
    <dsp:sp modelId="{57E22C2C-6305-479B-9E72-EE78E625421F}">
      <dsp:nvSpPr>
        <dsp:cNvPr id="0" name=""/>
        <dsp:cNvSpPr/>
      </dsp:nvSpPr>
      <dsp:spPr>
        <a:xfrm>
          <a:off x="400432" y="1466643"/>
          <a:ext cx="560605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896" tIns="0" rIns="211896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Das ist zu tun:</a:t>
          </a:r>
        </a:p>
      </dsp:txBody>
      <dsp:txXfrm>
        <a:off x="427812" y="1494023"/>
        <a:ext cx="5551298" cy="506120"/>
      </dsp:txXfrm>
    </dsp:sp>
    <dsp:sp modelId="{5B398943-D2AF-4DE9-966C-A471A18BB94D}">
      <dsp:nvSpPr>
        <dsp:cNvPr id="0" name=""/>
        <dsp:cNvSpPr/>
      </dsp:nvSpPr>
      <dsp:spPr>
        <a:xfrm>
          <a:off x="0" y="4165023"/>
          <a:ext cx="800865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27AAE-CAB2-499F-92D3-D954AC116AF2}">
      <dsp:nvSpPr>
        <dsp:cNvPr id="0" name=""/>
        <dsp:cNvSpPr/>
      </dsp:nvSpPr>
      <dsp:spPr>
        <a:xfrm>
          <a:off x="400432" y="3884583"/>
          <a:ext cx="5606058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896" tIns="0" rIns="211896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Leitung: Andrea Hörner</a:t>
          </a:r>
        </a:p>
      </dsp:txBody>
      <dsp:txXfrm>
        <a:off x="427812" y="3911963"/>
        <a:ext cx="5551298" cy="506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802F7-CD96-44A2-847A-5A6F80F03636}">
      <dsp:nvSpPr>
        <dsp:cNvPr id="0" name=""/>
        <dsp:cNvSpPr/>
      </dsp:nvSpPr>
      <dsp:spPr>
        <a:xfrm>
          <a:off x="0" y="335208"/>
          <a:ext cx="8008655" cy="1455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561" tIns="437388" rIns="621561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/>
            <a:t>Die prozessbegleitende Kommunikation ist gestaltet und gesteuert, damit alle Mitarbeitenden zeitgleiche und transparente Informationen über den Prozess erhalten.</a:t>
          </a:r>
        </a:p>
      </dsp:txBody>
      <dsp:txXfrm>
        <a:off x="0" y="335208"/>
        <a:ext cx="8008655" cy="1455299"/>
      </dsp:txXfrm>
    </dsp:sp>
    <dsp:sp modelId="{052ACF37-FEEE-493D-BD26-B9D217ECC7DB}">
      <dsp:nvSpPr>
        <dsp:cNvPr id="0" name=""/>
        <dsp:cNvSpPr/>
      </dsp:nvSpPr>
      <dsp:spPr>
        <a:xfrm>
          <a:off x="400432" y="25248"/>
          <a:ext cx="560605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896" tIns="0" rIns="211896" bIns="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Das ist das Ziel:</a:t>
          </a:r>
        </a:p>
      </dsp:txBody>
      <dsp:txXfrm>
        <a:off x="430694" y="55510"/>
        <a:ext cx="5545534" cy="559396"/>
      </dsp:txXfrm>
    </dsp:sp>
    <dsp:sp modelId="{0F782FB6-CA2F-4F84-908E-BBFCED07E177}">
      <dsp:nvSpPr>
        <dsp:cNvPr id="0" name=""/>
        <dsp:cNvSpPr/>
      </dsp:nvSpPr>
      <dsp:spPr>
        <a:xfrm>
          <a:off x="0" y="2213868"/>
          <a:ext cx="8008655" cy="14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561" tIns="437388" rIns="621561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/>
            <a:t>Entwicklung von Kommunikationskanälen und –</a:t>
          </a:r>
          <a:r>
            <a:rPr lang="de-DE" sz="2100" kern="1200" err="1"/>
            <a:t>formaten</a:t>
          </a:r>
          <a:endParaRPr lang="de-DE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/>
            <a:t>Erstellen verständlicher und übersichtlicher Kommunikationsbaustein</a:t>
          </a:r>
        </a:p>
      </dsp:txBody>
      <dsp:txXfrm>
        <a:off x="0" y="2213868"/>
        <a:ext cx="8008655" cy="1488374"/>
      </dsp:txXfrm>
    </dsp:sp>
    <dsp:sp modelId="{57E22C2C-6305-479B-9E72-EE78E625421F}">
      <dsp:nvSpPr>
        <dsp:cNvPr id="0" name=""/>
        <dsp:cNvSpPr/>
      </dsp:nvSpPr>
      <dsp:spPr>
        <a:xfrm>
          <a:off x="400432" y="1903908"/>
          <a:ext cx="560605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896" tIns="0" rIns="211896" bIns="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Das ist zu tun:</a:t>
          </a:r>
        </a:p>
      </dsp:txBody>
      <dsp:txXfrm>
        <a:off x="430694" y="1934170"/>
        <a:ext cx="5545534" cy="559396"/>
      </dsp:txXfrm>
    </dsp:sp>
    <dsp:sp modelId="{5B398943-D2AF-4DE9-966C-A471A18BB94D}">
      <dsp:nvSpPr>
        <dsp:cNvPr id="0" name=""/>
        <dsp:cNvSpPr/>
      </dsp:nvSpPr>
      <dsp:spPr>
        <a:xfrm>
          <a:off x="0" y="4125603"/>
          <a:ext cx="800865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27AAE-CAB2-499F-92D3-D954AC116AF2}">
      <dsp:nvSpPr>
        <dsp:cNvPr id="0" name=""/>
        <dsp:cNvSpPr/>
      </dsp:nvSpPr>
      <dsp:spPr>
        <a:xfrm>
          <a:off x="400432" y="3815643"/>
          <a:ext cx="5606058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896" tIns="0" rIns="211896" bIns="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/>
            <a:t>Leitung: Matthias </a:t>
          </a:r>
          <a:r>
            <a:rPr lang="de-DE" sz="2100" kern="1200" err="1"/>
            <a:t>Cameran</a:t>
          </a:r>
          <a:endParaRPr lang="de-DE" sz="2100" kern="1200"/>
        </a:p>
      </dsp:txBody>
      <dsp:txXfrm>
        <a:off x="430694" y="3845905"/>
        <a:ext cx="5545534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89" cy="496968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900" y="0"/>
            <a:ext cx="2946189" cy="496968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r">
              <a:defRPr sz="1200"/>
            </a:lvl1pPr>
          </a:lstStyle>
          <a:p>
            <a:fld id="{72D96540-3C0D-433D-9D3B-5CF5F099B494}" type="datetimeFigureOut">
              <a:rPr lang="de-DE" smtClean="0"/>
              <a:t>16.06.2023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9673"/>
            <a:ext cx="2946189" cy="496967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900" y="9429673"/>
            <a:ext cx="2946189" cy="496967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r">
              <a:defRPr sz="1200"/>
            </a:lvl1pPr>
          </a:lstStyle>
          <a:p>
            <a:fld id="{BCE7B36F-5102-4963-93B7-1027159E813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09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AF69D8C3-BCB2-4014-B71E-51FBECAD000E}" type="datetimeFigureOut">
              <a:rPr lang="de-DE" smtClean="0"/>
              <a:t>16.06.2023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EADF8050-58CB-4774-8E88-3C2792EBEB4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50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8050-58CB-4774-8E88-3C2792EBEB4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887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8050-58CB-4774-8E88-3C2792EBEB4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819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8050-58CB-4774-8E88-3C2792EBEB4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937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8050-58CB-4774-8E88-3C2792EBEB4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218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8050-58CB-4774-8E88-3C2792EBEB4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080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8050-58CB-4774-8E88-3C2792EBEB4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896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8050-58CB-4774-8E88-3C2792EBEB4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257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8050-58CB-4774-8E88-3C2792EBEB4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838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8050-58CB-4774-8E88-3C2792EBEB4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424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8050-58CB-4774-8E88-3C2792EBEB4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377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8050-58CB-4774-8E88-3C2792EBEB4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99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8050-58CB-4774-8E88-3C2792EBEB4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98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8050-58CB-4774-8E88-3C2792EBEB4B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630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8050-58CB-4774-8E88-3C2792EBEB4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366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8050-58CB-4774-8E88-3C2792EBEB4B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896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8050-58CB-4774-8E88-3C2792EBEB4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68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8050-58CB-4774-8E88-3C2792EBEB4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98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8050-58CB-4774-8E88-3C2792EBEB4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693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8050-58CB-4774-8E88-3C2792EBEB4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778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8050-58CB-4774-8E88-3C2792EBEB4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383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8050-58CB-4774-8E88-3C2792EBEB4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33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8050-58CB-4774-8E88-3C2792EBEB4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6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1809749"/>
            <a:ext cx="10801350" cy="1970483"/>
          </a:xfrm>
        </p:spPr>
        <p:txBody>
          <a:bodyPr anchor="b"/>
          <a:lstStyle>
            <a:lvl1pPr algn="ctr">
              <a:defRPr sz="56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3969006"/>
            <a:ext cx="10801350" cy="128879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16.03.2023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C924-1328-4D23-8F5F-6242CBAC42EA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10146046" y="-1"/>
            <a:ext cx="1350630" cy="135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736" y="214522"/>
            <a:ext cx="539250" cy="92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3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35076" y="3429001"/>
            <a:ext cx="9721850" cy="641294"/>
          </a:xfrm>
          <a:prstGeom prst="rect">
            <a:avLst/>
          </a:prstGeom>
        </p:spPr>
        <p:txBody>
          <a:bodyPr anchor="t"/>
          <a:lstStyle>
            <a:lvl1pPr algn="l">
              <a:defRPr sz="4000" b="1" i="0">
                <a:solidFill>
                  <a:srgbClr val="E5007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de-DE" altLang="de-DE"/>
              <a:t>Titel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35075" y="4070295"/>
            <a:ext cx="9721851" cy="468256"/>
          </a:xfrm>
          <a:prstGeom prst="rect">
            <a:avLst/>
          </a:prstGeom>
        </p:spPr>
        <p:txBody>
          <a:bodyPr/>
          <a:lstStyle>
            <a:lvl1pPr marL="0" indent="0" algn="l" eaLnBrk="1" hangingPunct="1">
              <a:buFont typeface="Wingdings" charset="2"/>
              <a:buNone/>
              <a:defRPr sz="1800" b="0" i="0">
                <a:latin typeface="Frutiger LT 57 Cn"/>
                <a:ea typeface="Frutiger LT 57 Cn"/>
                <a:cs typeface="Frutiger LT 57 C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eaLnBrk="1" hangingPunct="1">
              <a:buFont typeface="Wingdings" charset="2"/>
              <a:buNone/>
            </a:pPr>
            <a:r>
              <a:rPr lang="de-DE" alt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91158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 userDrawn="1"/>
        </p:nvSpPr>
        <p:spPr>
          <a:xfrm>
            <a:off x="1162247" y="598811"/>
            <a:ext cx="8232606" cy="48552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de-DE" b="1">
                <a:solidFill>
                  <a:srgbClr val="E5007D"/>
                </a:solidFill>
              </a:rPr>
              <a:t>Agenda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1029660" y="1260182"/>
            <a:ext cx="10803751" cy="506642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SzPct val="80000"/>
              <a:buFontTx/>
              <a:buBlip>
                <a:blip r:embed="rId2"/>
              </a:buBlip>
              <a:defRPr sz="2000" b="0" i="0">
                <a:latin typeface="Frutiger LT 57 Cn"/>
                <a:ea typeface="Frutiger LT 57 Cn"/>
                <a:cs typeface="Frutiger LT 57 Cn"/>
              </a:defRPr>
            </a:lvl1pPr>
            <a:lvl2pPr marL="685800" indent="-228600">
              <a:lnSpc>
                <a:spcPct val="100000"/>
              </a:lnSpc>
              <a:buSzPct val="80000"/>
              <a:buFontTx/>
              <a:buBlip>
                <a:blip r:embed="rId3"/>
              </a:buBlip>
              <a:defRPr sz="1800" b="0" i="0">
                <a:latin typeface="Frutiger LT 57 Cn"/>
                <a:ea typeface="Frutiger LT 57 Cn"/>
                <a:cs typeface="Frutiger LT 57 Cn"/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 sz="1600" b="0" i="0">
                <a:latin typeface="Frutiger LT 57 Cn"/>
                <a:ea typeface="Frutiger LT 57 Cn"/>
                <a:cs typeface="Frutiger LT 57 Cn"/>
              </a:defRPr>
            </a:lvl3pPr>
            <a:lvl4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4pPr>
            <a:lvl5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020565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0525397" y="6440688"/>
            <a:ext cx="4315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425F9333-4C84-9C48-A80B-A4AA5B2B81A7}" type="slidenum">
              <a:rPr lang="de-DE" sz="1000" b="0" i="0" smtClean="0">
                <a:latin typeface="Frutiger LT 57 Cn"/>
                <a:ea typeface="Montserrat Light" charset="0"/>
                <a:cs typeface="Montserrat Light" charset="0"/>
              </a:rPr>
              <a:pPr algn="r"/>
              <a:t>‹#›</a:t>
            </a:fld>
            <a:endParaRPr lang="de-DE" sz="1000" b="0" i="0">
              <a:latin typeface="Frutiger LT 57 Cn"/>
              <a:ea typeface="Montserrat Light" charset="0"/>
              <a:cs typeface="Montserrat Light" charset="0"/>
            </a:endParaRPr>
          </a:p>
        </p:txBody>
      </p:sp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45028" y="1267866"/>
            <a:ext cx="10811435" cy="505874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SzPct val="80000"/>
              <a:buFontTx/>
              <a:buBlip>
                <a:blip r:embed="rId2"/>
              </a:buBlip>
              <a:defRPr sz="2000" b="0" i="0">
                <a:latin typeface="Frutiger LT 57 Cn"/>
                <a:ea typeface="Frutiger LT 57 Cn"/>
                <a:cs typeface="Frutiger LT 57 Cn"/>
              </a:defRPr>
            </a:lvl1pPr>
            <a:lvl2pPr marL="685800" indent="-228600">
              <a:lnSpc>
                <a:spcPct val="100000"/>
              </a:lnSpc>
              <a:buSzPct val="80000"/>
              <a:buFontTx/>
              <a:buBlip>
                <a:blip r:embed="rId3"/>
              </a:buBlip>
              <a:defRPr sz="1800" b="0" i="0">
                <a:latin typeface="Frutiger LT 57 Cn"/>
                <a:ea typeface="Frutiger LT 57 Cn"/>
                <a:cs typeface="Frutiger LT 57 Cn"/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 sz="1600" b="0" i="0">
                <a:latin typeface="Frutiger LT 57 Cn"/>
                <a:ea typeface="Frutiger LT 57 Cn"/>
                <a:cs typeface="Frutiger LT 57 Cn"/>
              </a:defRPr>
            </a:lvl3pPr>
            <a:lvl4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4pPr>
            <a:lvl5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045029" y="631179"/>
            <a:ext cx="10811434" cy="501705"/>
          </a:xfrm>
          <a:prstGeom prst="rect">
            <a:avLst/>
          </a:prstGeom>
        </p:spPr>
        <p:txBody>
          <a:bodyPr anchor="ctr"/>
          <a:lstStyle>
            <a:lvl1pPr>
              <a:defRPr sz="2400" b="1" i="0">
                <a:solidFill>
                  <a:srgbClr val="E5007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66190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Aufzählung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1045029" y="1341438"/>
            <a:ext cx="5220000" cy="498517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SzPct val="80000"/>
              <a:buFontTx/>
              <a:buBlip>
                <a:blip r:embed="rId2"/>
              </a:buBlip>
              <a:defRPr sz="2000" b="0" i="0">
                <a:latin typeface="Frutiger LT 57 Cn"/>
                <a:ea typeface="Frutiger LT 57 Cn"/>
                <a:cs typeface="Frutiger LT 57 Cn"/>
              </a:defRPr>
            </a:lvl1pPr>
            <a:lvl2pPr marL="685800" indent="-228600">
              <a:lnSpc>
                <a:spcPct val="100000"/>
              </a:lnSpc>
              <a:buSzPct val="80000"/>
              <a:buFontTx/>
              <a:buBlip>
                <a:blip r:embed="rId3"/>
              </a:buBlip>
              <a:defRPr sz="1800" b="0" i="0">
                <a:latin typeface="Frutiger LT 57 Cn"/>
                <a:ea typeface="Frutiger LT 57 Cn"/>
                <a:cs typeface="Frutiger LT 57 Cn"/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 sz="1600" b="0" i="0">
                <a:latin typeface="Frutiger LT 57 Cn"/>
                <a:ea typeface="Frutiger LT 57 Cn"/>
                <a:cs typeface="Frutiger LT 57 Cn"/>
              </a:defRPr>
            </a:lvl3pPr>
            <a:lvl4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4pPr>
            <a:lvl5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0" hasCustomPrompt="1"/>
          </p:nvPr>
        </p:nvSpPr>
        <p:spPr>
          <a:xfrm>
            <a:off x="6602554" y="1341438"/>
            <a:ext cx="5220000" cy="498517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SzPct val="80000"/>
              <a:buFontTx/>
              <a:buBlip>
                <a:blip r:embed="rId2"/>
              </a:buBlip>
              <a:defRPr sz="2000" b="0" i="0">
                <a:latin typeface="Frutiger LT 57 Cn"/>
                <a:ea typeface="Frutiger LT 57 Cn"/>
                <a:cs typeface="Frutiger LT 57 Cn"/>
              </a:defRPr>
            </a:lvl1pPr>
            <a:lvl2pPr marL="685800" indent="-228600">
              <a:lnSpc>
                <a:spcPct val="100000"/>
              </a:lnSpc>
              <a:buSzPct val="80000"/>
              <a:buFontTx/>
              <a:buBlip>
                <a:blip r:embed="rId3"/>
              </a:buBlip>
              <a:defRPr sz="1800" b="0" i="0">
                <a:latin typeface="Frutiger LT 57 Cn"/>
                <a:ea typeface="Frutiger LT 57 Cn"/>
                <a:cs typeface="Frutiger LT 57 Cn"/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 sz="1600" b="0" i="0">
                <a:latin typeface="Frutiger LT 57 Cn"/>
                <a:ea typeface="Frutiger LT 57 Cn"/>
                <a:cs typeface="Frutiger LT 57 Cn"/>
              </a:defRPr>
            </a:lvl3pPr>
            <a:lvl4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4pPr>
            <a:lvl5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10525397" y="6440688"/>
            <a:ext cx="4315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425F9333-4C84-9C48-A80B-A4AA5B2B81A7}" type="slidenum">
              <a:rPr lang="de-DE" sz="1000" b="0" i="0" smtClean="0">
                <a:latin typeface="Frutiger LT 57 Cn"/>
                <a:ea typeface="Montserrat Light" charset="0"/>
                <a:cs typeface="Montserrat Light" charset="0"/>
              </a:rPr>
              <a:pPr algn="r"/>
              <a:t>‹#›</a:t>
            </a:fld>
            <a:endParaRPr lang="de-DE" sz="1000" b="0" i="0">
              <a:latin typeface="Frutiger LT 57 Cn"/>
              <a:ea typeface="Montserrat Light" charset="0"/>
              <a:cs typeface="Montserrat Light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045029" y="631179"/>
            <a:ext cx="10777525" cy="501705"/>
          </a:xfrm>
          <a:prstGeom prst="rect">
            <a:avLst/>
          </a:prstGeom>
        </p:spPr>
        <p:txBody>
          <a:bodyPr anchor="ctr"/>
          <a:lstStyle>
            <a:lvl1pPr>
              <a:defRPr sz="2400" b="1" i="0">
                <a:solidFill>
                  <a:srgbClr val="E5007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9058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60397" y="1341438"/>
            <a:ext cx="4515015" cy="4959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ontserra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10525397" y="6440688"/>
            <a:ext cx="4315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425F9333-4C84-9C48-A80B-A4AA5B2B81A7}" type="slidenum">
              <a:rPr lang="de-DE" sz="1000" b="0" i="0" smtClean="0">
                <a:latin typeface="Frutiger LT 57 Cn"/>
                <a:ea typeface="Montserrat Light" charset="0"/>
                <a:cs typeface="Montserrat Light" charset="0"/>
              </a:rPr>
              <a:pPr algn="r"/>
              <a:t>‹#›</a:t>
            </a:fld>
            <a:endParaRPr lang="de-DE" sz="1000" b="0" i="0">
              <a:latin typeface="Frutiger LT 57 Cn"/>
              <a:ea typeface="Montserrat Light" charset="0"/>
              <a:cs typeface="Montserrat Light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060397" y="631179"/>
            <a:ext cx="10780699" cy="501705"/>
          </a:xfrm>
          <a:prstGeom prst="rect">
            <a:avLst/>
          </a:prstGeom>
        </p:spPr>
        <p:txBody>
          <a:bodyPr anchor="ctr"/>
          <a:lstStyle>
            <a:lvl1pPr>
              <a:defRPr sz="2400" b="1" i="0">
                <a:solidFill>
                  <a:srgbClr val="E5007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0" hasCustomPrompt="1"/>
          </p:nvPr>
        </p:nvSpPr>
        <p:spPr>
          <a:xfrm>
            <a:off x="5786077" y="1341438"/>
            <a:ext cx="6036477" cy="498517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SzPct val="80000"/>
              <a:buFontTx/>
              <a:buBlip>
                <a:blip r:embed="rId2"/>
              </a:buBlip>
              <a:defRPr sz="2000" b="0" i="0">
                <a:latin typeface="Frutiger LT 57 Cn"/>
                <a:ea typeface="Frutiger LT 57 Cn"/>
                <a:cs typeface="Frutiger LT 57 Cn"/>
              </a:defRPr>
            </a:lvl1pPr>
            <a:lvl2pPr marL="685800" indent="-228600">
              <a:lnSpc>
                <a:spcPct val="100000"/>
              </a:lnSpc>
              <a:buSzPct val="80000"/>
              <a:buFontTx/>
              <a:buBlip>
                <a:blip r:embed="rId3"/>
              </a:buBlip>
              <a:defRPr sz="1800" b="0" i="0">
                <a:latin typeface="Frutiger LT 57 Cn"/>
                <a:ea typeface="Frutiger LT 57 Cn"/>
                <a:cs typeface="Frutiger LT 57 Cn"/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 sz="1600" b="0" i="0">
                <a:latin typeface="Frutiger LT 57 Cn"/>
                <a:ea typeface="Frutiger LT 57 Cn"/>
                <a:cs typeface="Frutiger LT 57 Cn"/>
              </a:defRPr>
            </a:lvl3pPr>
            <a:lvl4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4pPr>
            <a:lvl5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765502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68082" y="1341438"/>
            <a:ext cx="10773014" cy="4951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ontserra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068081" y="633119"/>
            <a:ext cx="10773015" cy="501705"/>
          </a:xfrm>
          <a:prstGeom prst="rect">
            <a:avLst/>
          </a:prstGeom>
        </p:spPr>
        <p:txBody>
          <a:bodyPr anchor="ctr"/>
          <a:lstStyle>
            <a:lvl1pPr>
              <a:defRPr sz="2400" b="1" i="0">
                <a:solidFill>
                  <a:srgbClr val="E5007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1063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0525397" y="6440688"/>
            <a:ext cx="4315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425F9333-4C84-9C48-A80B-A4AA5B2B81A7}" type="slidenum">
              <a:rPr lang="de-DE" sz="1000" b="0" i="0" smtClean="0">
                <a:latin typeface="Frutiger LT 57 Cn"/>
                <a:ea typeface="Montserrat Light" charset="0"/>
                <a:cs typeface="Montserrat Light" charset="0"/>
              </a:rPr>
              <a:pPr algn="r"/>
              <a:t>‹#›</a:t>
            </a:fld>
            <a:endParaRPr lang="de-DE" sz="1000" b="0" i="0">
              <a:latin typeface="Frutiger LT 57 Cn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335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 userDrawn="1"/>
        </p:nvSpPr>
        <p:spPr>
          <a:xfrm>
            <a:off x="1162247" y="598811"/>
            <a:ext cx="8232606" cy="48552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algn="l"/>
            <a:r>
              <a:rPr lang="de-DE" sz="4400" b="1">
                <a:solidFill>
                  <a:srgbClr val="E5007D"/>
                </a:solidFill>
              </a:rPr>
              <a:t>Pause</a:t>
            </a:r>
          </a:p>
        </p:txBody>
      </p:sp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480" y="1543152"/>
            <a:ext cx="4429040" cy="5314848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755" y="2569221"/>
            <a:ext cx="1583804" cy="171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48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 userDrawn="1"/>
        </p:nvSpPr>
        <p:spPr>
          <a:xfrm>
            <a:off x="1162246" y="598811"/>
            <a:ext cx="10663481" cy="48552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de-DE" b="1">
                <a:solidFill>
                  <a:srgbClr val="E5007D"/>
                </a:solidFill>
              </a:rPr>
              <a:t>Agenda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10901362" y="3869267"/>
            <a:ext cx="111126" cy="1075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9" name="Rechteck 8"/>
          <p:cNvSpPr/>
          <p:nvPr userDrawn="1"/>
        </p:nvSpPr>
        <p:spPr>
          <a:xfrm rot="-1800000">
            <a:off x="10728805" y="4266149"/>
            <a:ext cx="111126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9682338" y="4770966"/>
            <a:ext cx="3478389" cy="4174067"/>
            <a:chOff x="4356805" y="1816101"/>
            <a:chExt cx="3478389" cy="4174067"/>
          </a:xfrm>
        </p:grpSpPr>
        <p:pic>
          <p:nvPicPr>
            <p:cNvPr id="2" name="Bild 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6805" y="1816101"/>
              <a:ext cx="3478389" cy="4174067"/>
            </a:xfrm>
            <a:prstGeom prst="rect">
              <a:avLst/>
            </a:prstGeom>
          </p:spPr>
        </p:pic>
        <p:sp>
          <p:nvSpPr>
            <p:cNvPr id="11" name="Rechteck 10"/>
            <p:cNvSpPr/>
            <p:nvPr userDrawn="1"/>
          </p:nvSpPr>
          <p:spPr>
            <a:xfrm>
              <a:off x="6040437" y="2353734"/>
              <a:ext cx="111126" cy="1075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Montserrat"/>
              </a:endParaRPr>
            </a:p>
          </p:txBody>
        </p:sp>
        <p:sp>
          <p:nvSpPr>
            <p:cNvPr id="12" name="Rechteck 11"/>
            <p:cNvSpPr/>
            <p:nvPr userDrawn="1"/>
          </p:nvSpPr>
          <p:spPr>
            <a:xfrm rot="19020000">
              <a:off x="5851695" y="2811017"/>
              <a:ext cx="143495" cy="663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Montserrat"/>
              </a:endParaRPr>
            </a:p>
          </p:txBody>
        </p:sp>
      </p:grpSp>
      <p:sp>
        <p:nvSpPr>
          <p:cNvPr id="14" name="Oval 13"/>
          <p:cNvSpPr/>
          <p:nvPr userDrawn="1"/>
        </p:nvSpPr>
        <p:spPr>
          <a:xfrm>
            <a:off x="11305785" y="6238754"/>
            <a:ext cx="231494" cy="231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" hasCustomPrompt="1"/>
          </p:nvPr>
        </p:nvSpPr>
        <p:spPr>
          <a:xfrm>
            <a:off x="1045029" y="1341438"/>
            <a:ext cx="10780698" cy="498517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SzPct val="80000"/>
              <a:buFontTx/>
              <a:buBlip>
                <a:blip r:embed="rId3"/>
              </a:buBlip>
              <a:defRPr sz="2000" b="0" i="0">
                <a:latin typeface="Frutiger LT 57 Cn"/>
                <a:ea typeface="Frutiger LT 57 Cn"/>
                <a:cs typeface="Frutiger LT 57 Cn"/>
              </a:defRPr>
            </a:lvl1pPr>
            <a:lvl2pPr marL="685800" indent="-228600">
              <a:lnSpc>
                <a:spcPct val="100000"/>
              </a:lnSpc>
              <a:buSzPct val="80000"/>
              <a:buFontTx/>
              <a:buBlip>
                <a:blip r:embed="rId4"/>
              </a:buBlip>
              <a:defRPr sz="1800" b="0" i="0">
                <a:latin typeface="Frutiger LT 57 Cn"/>
                <a:ea typeface="Frutiger LT 57 Cn"/>
                <a:cs typeface="Frutiger LT 57 Cn"/>
              </a:defRPr>
            </a:lvl2pPr>
            <a:lvl3pPr marL="1143000" indent="-228600">
              <a:buSzPct val="80000"/>
              <a:buFontTx/>
              <a:buBlip>
                <a:blip r:embed="rId5"/>
              </a:buBlip>
              <a:defRPr sz="1600" b="0" i="0">
                <a:latin typeface="Frutiger LT 57 Cn"/>
                <a:ea typeface="Frutiger LT 57 Cn"/>
                <a:cs typeface="Frutiger LT 57 Cn"/>
              </a:defRPr>
            </a:lvl3pPr>
            <a:lvl4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4pPr>
            <a:lvl5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627871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 userDrawn="1"/>
        </p:nvSpPr>
        <p:spPr>
          <a:xfrm>
            <a:off x="1162246" y="598811"/>
            <a:ext cx="10663481" cy="48552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de-DE" b="1">
              <a:solidFill>
                <a:srgbClr val="E5007D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10901362" y="3869267"/>
            <a:ext cx="111126" cy="1075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9" name="Rechteck 8"/>
          <p:cNvSpPr/>
          <p:nvPr userDrawn="1"/>
        </p:nvSpPr>
        <p:spPr>
          <a:xfrm rot="-1800000">
            <a:off x="10728805" y="4266149"/>
            <a:ext cx="111126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9682338" y="4770966"/>
            <a:ext cx="3478389" cy="4174067"/>
            <a:chOff x="4356805" y="1816101"/>
            <a:chExt cx="3478389" cy="4174067"/>
          </a:xfrm>
        </p:grpSpPr>
        <p:pic>
          <p:nvPicPr>
            <p:cNvPr id="2" name="Bild 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6805" y="1816101"/>
              <a:ext cx="3478389" cy="4174067"/>
            </a:xfrm>
            <a:prstGeom prst="rect">
              <a:avLst/>
            </a:prstGeom>
          </p:spPr>
        </p:pic>
        <p:sp>
          <p:nvSpPr>
            <p:cNvPr id="11" name="Rechteck 10"/>
            <p:cNvSpPr/>
            <p:nvPr userDrawn="1"/>
          </p:nvSpPr>
          <p:spPr>
            <a:xfrm>
              <a:off x="6040437" y="2353734"/>
              <a:ext cx="111126" cy="1075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Montserrat"/>
              </a:endParaRPr>
            </a:p>
          </p:txBody>
        </p:sp>
        <p:sp>
          <p:nvSpPr>
            <p:cNvPr id="12" name="Rechteck 11"/>
            <p:cNvSpPr/>
            <p:nvPr userDrawn="1"/>
          </p:nvSpPr>
          <p:spPr>
            <a:xfrm rot="19020000">
              <a:off x="5851695" y="2811017"/>
              <a:ext cx="143495" cy="663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Montserrat"/>
              </a:endParaRPr>
            </a:p>
          </p:txBody>
        </p:sp>
      </p:grpSp>
      <p:sp>
        <p:nvSpPr>
          <p:cNvPr id="14" name="Oval 13"/>
          <p:cNvSpPr/>
          <p:nvPr userDrawn="1"/>
        </p:nvSpPr>
        <p:spPr>
          <a:xfrm>
            <a:off x="11305785" y="6238754"/>
            <a:ext cx="231494" cy="231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" hasCustomPrompt="1"/>
          </p:nvPr>
        </p:nvSpPr>
        <p:spPr>
          <a:xfrm>
            <a:off x="1045029" y="1341438"/>
            <a:ext cx="10780698" cy="498517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SzPct val="80000"/>
              <a:buFontTx/>
              <a:buBlip>
                <a:blip r:embed="rId3"/>
              </a:buBlip>
              <a:defRPr sz="2000" b="0" i="0">
                <a:latin typeface="Frutiger LT 57 Cn"/>
                <a:ea typeface="Frutiger LT 57 Cn"/>
                <a:cs typeface="Frutiger LT 57 Cn"/>
              </a:defRPr>
            </a:lvl1pPr>
            <a:lvl2pPr marL="685800" indent="-228600">
              <a:lnSpc>
                <a:spcPct val="100000"/>
              </a:lnSpc>
              <a:buSzPct val="80000"/>
              <a:buFontTx/>
              <a:buBlip>
                <a:blip r:embed="rId4"/>
              </a:buBlip>
              <a:defRPr sz="1800" b="0" i="0">
                <a:latin typeface="Frutiger LT 57 Cn"/>
                <a:ea typeface="Frutiger LT 57 Cn"/>
                <a:cs typeface="Frutiger LT 57 Cn"/>
              </a:defRPr>
            </a:lvl2pPr>
            <a:lvl3pPr marL="1143000" indent="-228600">
              <a:buSzPct val="80000"/>
              <a:buFontTx/>
              <a:buBlip>
                <a:blip r:embed="rId5"/>
              </a:buBlip>
              <a:defRPr sz="1600" b="0" i="0">
                <a:latin typeface="Frutiger LT 57 Cn"/>
                <a:ea typeface="Frutiger LT 57 Cn"/>
                <a:cs typeface="Frutiger LT 57 Cn"/>
              </a:defRPr>
            </a:lvl3pPr>
            <a:lvl4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4pPr>
            <a:lvl5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667272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16.03.2023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C924-1328-4D23-8F5F-6242CBAC42EA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4" t="5722" r="23704" b="4161"/>
          <a:stretch/>
        </p:blipFill>
        <p:spPr>
          <a:xfrm>
            <a:off x="7536016" y="548968"/>
            <a:ext cx="4680052" cy="56700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695324" y="548968"/>
            <a:ext cx="6570689" cy="56692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10146046" y="-1"/>
            <a:ext cx="1350630" cy="135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736" y="214522"/>
            <a:ext cx="539250" cy="92993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145945" y="990678"/>
            <a:ext cx="5670064" cy="2877167"/>
          </a:xfrm>
        </p:spPr>
        <p:txBody>
          <a:bodyPr anchor="b"/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bearbeiten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45945" y="4005957"/>
            <a:ext cx="5670064" cy="19464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82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 userDrawn="1"/>
        </p:nvSpPr>
        <p:spPr>
          <a:xfrm>
            <a:off x="1162247" y="598811"/>
            <a:ext cx="8232606" cy="48552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de-DE" b="1">
                <a:solidFill>
                  <a:srgbClr val="E5007D"/>
                </a:solidFill>
              </a:rPr>
              <a:t>Aufgabe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10901362" y="3869267"/>
            <a:ext cx="111126" cy="1075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9" name="Rechteck 8"/>
          <p:cNvSpPr/>
          <p:nvPr userDrawn="1"/>
        </p:nvSpPr>
        <p:spPr>
          <a:xfrm rot="-1800000">
            <a:off x="10728805" y="4266149"/>
            <a:ext cx="111126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" hasCustomPrompt="1"/>
          </p:nvPr>
        </p:nvSpPr>
        <p:spPr>
          <a:xfrm>
            <a:off x="1235075" y="1341438"/>
            <a:ext cx="9721850" cy="498517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SzPct val="80000"/>
              <a:buFontTx/>
              <a:buBlip>
                <a:blip r:embed="rId2"/>
              </a:buBlip>
              <a:defRPr sz="2000" b="0" i="0">
                <a:latin typeface="Frutiger LT 57 Cn"/>
                <a:ea typeface="Frutiger LT 57 Cn"/>
                <a:cs typeface="Frutiger LT 57 Cn"/>
              </a:defRPr>
            </a:lvl1pPr>
            <a:lvl2pPr marL="685800" indent="-228600">
              <a:lnSpc>
                <a:spcPct val="100000"/>
              </a:lnSpc>
              <a:buSzPct val="80000"/>
              <a:buFontTx/>
              <a:buBlip>
                <a:blip r:embed="rId3"/>
              </a:buBlip>
              <a:defRPr sz="1800" b="0" i="0">
                <a:latin typeface="Frutiger LT 57 Cn"/>
                <a:ea typeface="Frutiger LT 57 Cn"/>
                <a:cs typeface="Frutiger LT 57 Cn"/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 sz="1600" b="0" i="0">
                <a:latin typeface="Frutiger LT 57 Cn"/>
                <a:ea typeface="Frutiger LT 57 Cn"/>
                <a:cs typeface="Frutiger LT 57 Cn"/>
              </a:defRPr>
            </a:lvl3pPr>
            <a:lvl4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4pPr>
            <a:lvl5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</p:txBody>
      </p:sp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260000">
            <a:off x="-597274" y="598811"/>
            <a:ext cx="7469279" cy="89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30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f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9701334" y="4421376"/>
            <a:ext cx="4320000" cy="4320000"/>
          </a:xfrm>
          <a:prstGeom prst="ellipse">
            <a:avLst/>
          </a:prstGeom>
          <a:solidFill>
            <a:srgbClr val="E5007D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10069272" y="4781376"/>
            <a:ext cx="3600000" cy="3600000"/>
          </a:xfrm>
          <a:prstGeom prst="ellipse">
            <a:avLst/>
          </a:prstGeom>
          <a:solidFill>
            <a:srgbClr val="E5007D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0421334" y="5141376"/>
            <a:ext cx="2880000" cy="2880000"/>
          </a:xfrm>
          <a:prstGeom prst="ellipse">
            <a:avLst/>
          </a:prstGeom>
          <a:solidFill>
            <a:srgbClr val="E5007D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0789272" y="5501376"/>
            <a:ext cx="2160000" cy="2160000"/>
          </a:xfrm>
          <a:prstGeom prst="ellipse">
            <a:avLst/>
          </a:prstGeom>
          <a:solidFill>
            <a:srgbClr val="E5007D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4" name="Titel 1"/>
          <p:cNvSpPr txBox="1">
            <a:spLocks/>
          </p:cNvSpPr>
          <p:nvPr userDrawn="1"/>
        </p:nvSpPr>
        <p:spPr>
          <a:xfrm>
            <a:off x="1052714" y="598811"/>
            <a:ext cx="10808620" cy="48552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de-DE" b="1">
                <a:solidFill>
                  <a:srgbClr val="E5007D"/>
                </a:solidFill>
              </a:rPr>
              <a:t>Sinn und Zweck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1" hasCustomPrompt="1"/>
          </p:nvPr>
        </p:nvSpPr>
        <p:spPr>
          <a:xfrm>
            <a:off x="1052713" y="1341438"/>
            <a:ext cx="10808620" cy="498517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SzPct val="80000"/>
              <a:buFontTx/>
              <a:buBlip>
                <a:blip r:embed="rId2"/>
              </a:buBlip>
              <a:defRPr sz="2000" b="0" i="0">
                <a:latin typeface="Frutiger LT 57 Cn"/>
                <a:ea typeface="Frutiger LT 57 Cn"/>
                <a:cs typeface="Frutiger LT 57 Cn"/>
              </a:defRPr>
            </a:lvl1pPr>
            <a:lvl2pPr marL="685800" indent="-228600">
              <a:lnSpc>
                <a:spcPct val="100000"/>
              </a:lnSpc>
              <a:buSzPct val="80000"/>
              <a:buFontTx/>
              <a:buBlip>
                <a:blip r:embed="rId3"/>
              </a:buBlip>
              <a:defRPr sz="1800" b="0" i="0">
                <a:latin typeface="Frutiger LT 57 Cn"/>
                <a:ea typeface="Frutiger LT 57 Cn"/>
                <a:cs typeface="Frutiger LT 57 Cn"/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 sz="1600" b="0" i="0">
                <a:latin typeface="Frutiger LT 57 Cn"/>
                <a:ea typeface="Frutiger LT 57 Cn"/>
                <a:cs typeface="Frutiger LT 57 Cn"/>
              </a:defRPr>
            </a:lvl3pPr>
            <a:lvl4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4pPr>
            <a:lvl5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11141334" y="5861376"/>
            <a:ext cx="1440000" cy="1440000"/>
          </a:xfrm>
          <a:prstGeom prst="ellipse">
            <a:avLst/>
          </a:prstGeom>
          <a:solidFill>
            <a:srgbClr val="E5007D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1509272" y="6221376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67811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f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9701334" y="4421376"/>
            <a:ext cx="4320000" cy="4320000"/>
          </a:xfrm>
          <a:prstGeom prst="ellipse">
            <a:avLst/>
          </a:prstGeom>
          <a:solidFill>
            <a:srgbClr val="E5007D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10069272" y="4781376"/>
            <a:ext cx="3600000" cy="3600000"/>
          </a:xfrm>
          <a:prstGeom prst="ellipse">
            <a:avLst/>
          </a:prstGeom>
          <a:solidFill>
            <a:srgbClr val="E5007D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0421334" y="5141376"/>
            <a:ext cx="2880000" cy="2880000"/>
          </a:xfrm>
          <a:prstGeom prst="ellipse">
            <a:avLst/>
          </a:prstGeom>
          <a:solidFill>
            <a:srgbClr val="E5007D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0789272" y="5501376"/>
            <a:ext cx="2160000" cy="2160000"/>
          </a:xfrm>
          <a:prstGeom prst="ellipse">
            <a:avLst/>
          </a:prstGeom>
          <a:solidFill>
            <a:srgbClr val="E5007D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4" name="Titel 1"/>
          <p:cNvSpPr txBox="1">
            <a:spLocks/>
          </p:cNvSpPr>
          <p:nvPr userDrawn="1"/>
        </p:nvSpPr>
        <p:spPr>
          <a:xfrm>
            <a:off x="1052714" y="598811"/>
            <a:ext cx="10808620" cy="48552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de-DE" b="1">
                <a:solidFill>
                  <a:srgbClr val="E5007D"/>
                </a:solidFill>
              </a:rPr>
              <a:t>Übung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1" hasCustomPrompt="1"/>
          </p:nvPr>
        </p:nvSpPr>
        <p:spPr>
          <a:xfrm>
            <a:off x="1052713" y="1341438"/>
            <a:ext cx="10808620" cy="498517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SzPct val="80000"/>
              <a:buFontTx/>
              <a:buBlip>
                <a:blip r:embed="rId2"/>
              </a:buBlip>
              <a:defRPr sz="2000" b="0" i="0">
                <a:latin typeface="Frutiger LT 57 Cn"/>
                <a:ea typeface="Frutiger LT 57 Cn"/>
                <a:cs typeface="Frutiger LT 57 Cn"/>
              </a:defRPr>
            </a:lvl1pPr>
            <a:lvl2pPr marL="685800" indent="-228600">
              <a:lnSpc>
                <a:spcPct val="100000"/>
              </a:lnSpc>
              <a:buSzPct val="80000"/>
              <a:buFontTx/>
              <a:buBlip>
                <a:blip r:embed="rId3"/>
              </a:buBlip>
              <a:defRPr sz="1800" b="0" i="0">
                <a:latin typeface="Frutiger LT 57 Cn"/>
                <a:ea typeface="Frutiger LT 57 Cn"/>
                <a:cs typeface="Frutiger LT 57 Cn"/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 sz="1600" b="0" i="0">
                <a:latin typeface="Frutiger LT 57 Cn"/>
                <a:ea typeface="Frutiger LT 57 Cn"/>
                <a:cs typeface="Frutiger LT 57 Cn"/>
              </a:defRPr>
            </a:lvl3pPr>
            <a:lvl4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4pPr>
            <a:lvl5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11141334" y="5861376"/>
            <a:ext cx="1440000" cy="1440000"/>
          </a:xfrm>
          <a:prstGeom prst="ellipse">
            <a:avLst/>
          </a:prstGeom>
          <a:solidFill>
            <a:srgbClr val="E5007D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1509272" y="6221376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36479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404814"/>
            <a:ext cx="12192000" cy="50958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5520267" y="6524626"/>
            <a:ext cx="637117" cy="333375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pPr>
              <a:defRPr/>
            </a:pPr>
            <a:fld id="{CF6179EF-4E3C-4CB5-94C3-E8EE7D3D1F0D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983568" y="6354764"/>
            <a:ext cx="5856817" cy="395287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t BT" pitchFamily="34" charset="0"/>
              </a:defRPr>
            </a:lvl1pPr>
          </a:lstStyle>
          <a:p>
            <a:pPr>
              <a:defRPr/>
            </a:pPr>
            <a:r>
              <a:rPr lang="de-DE"/>
              <a:t>//:Auftakt - Leistungsbereich Pastoral und Bildung - 17.03.2023</a:t>
            </a:r>
          </a:p>
        </p:txBody>
      </p:sp>
    </p:spTree>
    <p:extLst>
      <p:ext uri="{BB962C8B-B14F-4D97-AF65-F5344CB8AC3E}">
        <p14:creationId xmlns:p14="http://schemas.microsoft.com/office/powerpoint/2010/main" val="3885155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03"/>
          <p:cNvSpPr>
            <a:spLocks noGrp="1"/>
          </p:cNvSpPr>
          <p:nvPr>
            <p:ph type="body" sz="quarter" idx="11"/>
          </p:nvPr>
        </p:nvSpPr>
        <p:spPr>
          <a:xfrm>
            <a:off x="335360" y="1628536"/>
            <a:ext cx="11521281" cy="44436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800">
                <a:latin typeface="Futura Lt BT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>
          <a:xfrm>
            <a:off x="5520267" y="6524626"/>
            <a:ext cx="637117" cy="333375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t BT"/>
              </a:defRPr>
            </a:lvl1pPr>
          </a:lstStyle>
          <a:p>
            <a:fld id="{35CC8218-B214-4457-836B-141FC12BDE2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34433" y="4000504"/>
            <a:ext cx="11523135" cy="4286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34433" y="4000504"/>
            <a:ext cx="11523135" cy="4286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>
          <a:xfrm>
            <a:off x="3983765" y="6354361"/>
            <a:ext cx="5856000" cy="3960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t BT"/>
              </a:defRPr>
            </a:lvl1pPr>
          </a:lstStyle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334434" y="4000501"/>
            <a:ext cx="11523133" cy="428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/>
            </a:lvl1pPr>
          </a:lstStyle>
          <a:p>
            <a:pPr fontAlgn="auto">
              <a:spcAft>
                <a:spcPts val="0"/>
              </a:spcAft>
              <a:defRPr/>
            </a:pPr>
            <a:endParaRPr lang="de-DE" sz="20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34434" y="4000501"/>
            <a:ext cx="11523133" cy="428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/>
            </a:lvl1pPr>
          </a:lstStyle>
          <a:p>
            <a:pPr fontAlgn="auto">
              <a:spcAft>
                <a:spcPts val="0"/>
              </a:spcAft>
              <a:defRPr/>
            </a:pPr>
            <a:endParaRPr lang="de-DE" sz="20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334434" y="4000501"/>
            <a:ext cx="11523133" cy="428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/>
            </a:lvl1pPr>
          </a:lstStyle>
          <a:p>
            <a:pPr fontAlgn="auto">
              <a:spcAft>
                <a:spcPts val="0"/>
              </a:spcAft>
              <a:defRPr/>
            </a:pPr>
            <a:endParaRPr lang="de-DE" sz="20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0" y="404814"/>
            <a:ext cx="12192000" cy="50958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16133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09551" y="68264"/>
            <a:ext cx="11165416" cy="5360987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t BT"/>
              </a:defRPr>
            </a:lvl1pPr>
            <a:lvl2pPr>
              <a:defRPr>
                <a:latin typeface="Futura Lt BT"/>
              </a:defRPr>
            </a:lvl2pPr>
            <a:lvl3pPr>
              <a:defRPr>
                <a:latin typeface="Futura Lt BT"/>
              </a:defRPr>
            </a:lvl3pPr>
            <a:lvl4pPr>
              <a:defRPr>
                <a:latin typeface="Futura Lt BT"/>
              </a:defRPr>
            </a:lvl4pPr>
            <a:lvl5pPr>
              <a:defRPr>
                <a:latin typeface="Futura Lt BT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t BT"/>
              </a:defRPr>
            </a:lvl1pPr>
          </a:lstStyle>
          <a:p>
            <a:r>
              <a:rPr lang="de-DE"/>
              <a:t>16.03.2023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16951" y="63087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t BT"/>
              </a:defRPr>
            </a:lvl1pPr>
          </a:lstStyle>
          <a:p>
            <a:pPr>
              <a:defRPr/>
            </a:pPr>
            <a:fld id="{3E0E6E35-C75F-482B-A562-7C7167281D7E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729567" y="6308725"/>
            <a:ext cx="473286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>
                <a:latin typeface="Futura Lt BT"/>
              </a:rPr>
              <a:t>//:Auftakt - Leistungsbereich Pastoral und Bildung - 17.03.2023</a:t>
            </a:r>
          </a:p>
        </p:txBody>
      </p:sp>
    </p:spTree>
    <p:extLst>
      <p:ext uri="{BB962C8B-B14F-4D97-AF65-F5344CB8AC3E}">
        <p14:creationId xmlns:p14="http://schemas.microsoft.com/office/powerpoint/2010/main" val="2798322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 txBox="1">
            <a:spLocks/>
          </p:cNvSpPr>
          <p:nvPr userDrawn="1"/>
        </p:nvSpPr>
        <p:spPr bwMode="auto">
          <a:xfrm>
            <a:off x="3524251" y="5643563"/>
            <a:ext cx="47328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de-DE" sz="1400" b="1">
              <a:solidFill>
                <a:srgbClr val="000099"/>
              </a:solidFill>
              <a:latin typeface="Futura Lt B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t B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t BT"/>
              </a:defRPr>
            </a:lvl1pPr>
            <a:lvl2pPr>
              <a:defRPr>
                <a:latin typeface="Futura Lt BT"/>
              </a:defRPr>
            </a:lvl2pPr>
            <a:lvl3pPr>
              <a:defRPr>
                <a:latin typeface="Futura Lt BT"/>
              </a:defRPr>
            </a:lvl3pPr>
            <a:lvl4pPr>
              <a:defRPr>
                <a:latin typeface="Futura Lt BT"/>
              </a:defRPr>
            </a:lvl4pPr>
            <a:lvl5pPr>
              <a:defRPr>
                <a:latin typeface="Futura Lt BT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t BT"/>
              </a:defRPr>
            </a:lvl1pPr>
            <a:lvl2pPr>
              <a:defRPr>
                <a:latin typeface="Futura Lt BT"/>
              </a:defRPr>
            </a:lvl2pPr>
            <a:lvl3pPr>
              <a:defRPr>
                <a:latin typeface="Futura Lt BT"/>
              </a:defRPr>
            </a:lvl3pPr>
            <a:lvl4pPr>
              <a:defRPr>
                <a:latin typeface="Futura Lt BT"/>
              </a:defRPr>
            </a:lvl4pPr>
            <a:lvl5pPr>
              <a:defRPr>
                <a:latin typeface="Futura Lt BT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t BT"/>
              </a:defRPr>
            </a:lvl1pPr>
          </a:lstStyle>
          <a:p>
            <a:pPr>
              <a:defRPr/>
            </a:pPr>
            <a:r>
              <a:rPr lang="de-DE"/>
              <a:t>16.03.2023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905251" y="6381750"/>
            <a:ext cx="4883149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>
                <a:latin typeface="Futura Lt BT"/>
              </a:rPr>
              <a:t>//:Auftakt - Leistungsbereich Pastoral und Bildung - 17.03.2023</a:t>
            </a: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t BT"/>
              </a:defRPr>
            </a:lvl1pPr>
          </a:lstStyle>
          <a:p>
            <a:pPr>
              <a:defRPr/>
            </a:pPr>
            <a:fld id="{12446AD6-7245-4F3F-88B2-E19CF5AB6321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118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Überschrift, Agenda,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t BT" panose="020B0402020204020303" pitchFamily="34" charset="0"/>
              </a:defRPr>
            </a:lvl1pPr>
          </a:lstStyle>
          <a:p>
            <a:r>
              <a:rPr lang="de-DE"/>
              <a:t>16.03.2023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t BT" panose="020B0402020204020303" pitchFamily="34" charset="0"/>
              </a:defRPr>
            </a:lvl1pPr>
          </a:lstStyle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520267" y="6524626"/>
            <a:ext cx="637117" cy="333375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fld id="{659BCC65-C20F-4913-8A62-8A1A1A6087E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624417" y="980730"/>
            <a:ext cx="10972800" cy="48005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Agenda</a:t>
            </a:r>
          </a:p>
        </p:txBody>
      </p:sp>
      <p:sp>
        <p:nvSpPr>
          <p:cNvPr id="7" name="Inhaltsplatzhalter 7"/>
          <p:cNvSpPr>
            <a:spLocks noGrp="1"/>
          </p:cNvSpPr>
          <p:nvPr>
            <p:ph sz="quarter" idx="13"/>
          </p:nvPr>
        </p:nvSpPr>
        <p:spPr>
          <a:xfrm>
            <a:off x="624419" y="1652802"/>
            <a:ext cx="10944191" cy="458451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Frutiger LT 57 Cn"/>
              </a:defRPr>
            </a:lvl1pPr>
            <a:lvl2pPr>
              <a:defRPr sz="1800">
                <a:latin typeface="Frutiger LT 57 Cn"/>
              </a:defRPr>
            </a:lvl2pPr>
            <a:lvl3pPr>
              <a:defRPr sz="1800">
                <a:latin typeface="Frutiger LT 57 Cn"/>
              </a:defRPr>
            </a:lvl3pPr>
            <a:lvl4pPr>
              <a:defRPr sz="1800">
                <a:latin typeface="Frutiger LT 57 Cn"/>
              </a:defRPr>
            </a:lvl4pPr>
            <a:lvl5pPr>
              <a:defRPr sz="1800">
                <a:latin typeface="Frutiger LT 57 Cn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14363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Frutiger LT 57 C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Frutiger LT 57 Cn"/>
              </a:defRPr>
            </a:lvl1pPr>
            <a:lvl2pPr>
              <a:defRPr sz="2000">
                <a:latin typeface="Frutiger LT 57 Cn"/>
              </a:defRPr>
            </a:lvl2pPr>
            <a:lvl3pPr>
              <a:defRPr sz="1800">
                <a:latin typeface="Frutiger LT 57 Cn"/>
              </a:defRPr>
            </a:lvl3pPr>
            <a:lvl4pPr>
              <a:defRPr sz="1600">
                <a:latin typeface="Frutiger LT 57 Cn"/>
              </a:defRPr>
            </a:lvl4pPr>
            <a:lvl5pPr>
              <a:defRPr sz="1600">
                <a:latin typeface="Frutiger LT 57 Cn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Frutiger LT 57 C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Frutiger LT 57 Cn"/>
              </a:defRPr>
            </a:lvl1pPr>
            <a:lvl2pPr>
              <a:defRPr sz="2000">
                <a:latin typeface="Frutiger LT 57 Cn"/>
              </a:defRPr>
            </a:lvl2pPr>
            <a:lvl3pPr>
              <a:defRPr sz="1800">
                <a:latin typeface="Frutiger LT 57 Cn"/>
              </a:defRPr>
            </a:lvl3pPr>
            <a:lvl4pPr>
              <a:defRPr sz="1600">
                <a:latin typeface="Frutiger LT 57 Cn"/>
              </a:defRPr>
            </a:lvl4pPr>
            <a:lvl5pPr>
              <a:defRPr sz="1600">
                <a:latin typeface="Frutiger LT 57 Cn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pPr>
              <a:defRPr/>
            </a:pPr>
            <a:fld id="{B627AEA5-CD37-42D4-80AC-4ABBFBA8750F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434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34434" y="4000501"/>
            <a:ext cx="11523133" cy="428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/>
            </a:lvl1pPr>
          </a:lstStyle>
          <a:p>
            <a:pPr fontAlgn="auto">
              <a:spcAft>
                <a:spcPts val="0"/>
              </a:spcAft>
              <a:defRPr/>
            </a:pPr>
            <a:endParaRPr lang="de-DE" sz="20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platzhalter 103"/>
          <p:cNvSpPr>
            <a:spLocks noGrp="1"/>
          </p:cNvSpPr>
          <p:nvPr>
            <p:ph type="body" sz="quarter" idx="11"/>
          </p:nvPr>
        </p:nvSpPr>
        <p:spPr>
          <a:xfrm>
            <a:off x="660401" y="1616010"/>
            <a:ext cx="10963753" cy="4515108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1800">
                <a:latin typeface="Frutiger LT 57 Cn"/>
              </a:defRPr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6000"/>
              <a:buFont typeface="Wingdings" pitchFamily="2" charset="2"/>
              <a:buChar char="§"/>
              <a:tabLst/>
              <a:defRPr sz="1800">
                <a:latin typeface="Frutiger LT 57 Cn"/>
              </a:defRPr>
            </a:lvl2pPr>
            <a:lvl3pPr>
              <a:buClrTx/>
              <a:buFont typeface="Wingdings" pitchFamily="2" charset="2"/>
              <a:buChar char="§"/>
              <a:defRPr sz="1600">
                <a:latin typeface="Frutiger LT 57 Cn"/>
              </a:defRPr>
            </a:lvl3pPr>
            <a:lvl4pPr>
              <a:buClrTx/>
              <a:buFont typeface="Wingdings" pitchFamily="2" charset="2"/>
              <a:buChar char="§"/>
              <a:defRPr>
                <a:latin typeface="Frutiger LT 57 Cn"/>
              </a:defRPr>
            </a:lvl4pPr>
            <a:lvl5pPr>
              <a:buClrTx/>
              <a:buFont typeface="Wingdings" pitchFamily="2" charset="2"/>
              <a:buChar char="§"/>
              <a:defRPr>
                <a:latin typeface="Frutiger LT 57 Cn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utiger LT 57 Cn"/>
              </a:defRPr>
            </a:lvl1pPr>
          </a:lstStyle>
          <a:p>
            <a:pPr>
              <a:defRPr/>
            </a:pPr>
            <a:fld id="{50FE08EF-7F1D-4281-AFD2-7DA21B6D69A5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871133" y="6369051"/>
            <a:ext cx="816186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pPr>
              <a:defRPr/>
            </a:pPr>
            <a:r>
              <a:rPr lang="de-DE"/>
              <a:t>//:Auftakt - Leistungsbereich Pastoral und Bildung - 17.03.2023</a:t>
            </a:r>
          </a:p>
        </p:txBody>
      </p:sp>
    </p:spTree>
    <p:extLst>
      <p:ext uri="{BB962C8B-B14F-4D97-AF65-F5344CB8AC3E}">
        <p14:creationId xmlns:p14="http://schemas.microsoft.com/office/powerpoint/2010/main" val="416721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, 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548967"/>
            <a:ext cx="9360719" cy="900011"/>
          </a:xfrm>
        </p:spPr>
        <p:txBody>
          <a:bodyPr anchor="b" anchorCtr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809750"/>
            <a:ext cx="10801349" cy="44084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16.03.2023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C924-1328-4D23-8F5F-6242CBAC42EA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10146046" y="-1"/>
            <a:ext cx="1350630" cy="135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736" y="214522"/>
            <a:ext cx="539250" cy="92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14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04814"/>
            <a:ext cx="12192000" cy="50958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3933" y="1052514"/>
            <a:ext cx="5850467" cy="540067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utiger LT 57 Cn"/>
              </a:defRPr>
            </a:lvl1pPr>
            <a:lvl2pPr>
              <a:defRPr sz="2400">
                <a:latin typeface="Frutiger LT 57 Cn"/>
              </a:defRPr>
            </a:lvl2pPr>
            <a:lvl3pPr>
              <a:defRPr sz="2000">
                <a:latin typeface="Frutiger LT 57 Cn"/>
              </a:defRPr>
            </a:lvl3pPr>
            <a:lvl4pPr>
              <a:defRPr sz="1800">
                <a:latin typeface="Frutiger LT 57 Cn"/>
              </a:defRPr>
            </a:lvl4pPr>
            <a:lvl5pPr>
              <a:defRPr sz="1800">
                <a:latin typeface="Frutiger LT 57 C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052514"/>
            <a:ext cx="5850467" cy="540067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utiger LT 57 Cn"/>
              </a:defRPr>
            </a:lvl1pPr>
            <a:lvl2pPr>
              <a:defRPr sz="2400">
                <a:latin typeface="Frutiger LT 57 Cn"/>
              </a:defRPr>
            </a:lvl2pPr>
            <a:lvl3pPr>
              <a:defRPr sz="2000">
                <a:latin typeface="Frutiger LT 57 Cn"/>
              </a:defRPr>
            </a:lvl3pPr>
            <a:lvl4pPr>
              <a:defRPr sz="1800">
                <a:latin typeface="Frutiger LT 57 Cn"/>
              </a:defRPr>
            </a:lvl4pPr>
            <a:lvl5pPr>
              <a:defRPr sz="1800">
                <a:latin typeface="Frutiger LT 57 C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520267" y="6524626"/>
            <a:ext cx="637117" cy="33337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pPr>
              <a:defRPr/>
            </a:pPr>
            <a:fld id="{E455EAAB-EF85-41DF-8CD1-1BF863C15A47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738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70411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0" y="404814"/>
            <a:ext cx="12192000" cy="50958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719667" y="1700213"/>
            <a:ext cx="10752667" cy="4393084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  <a:lvl2pPr>
              <a:defRPr>
                <a:latin typeface="Frutiger LT 57 Cn"/>
              </a:defRPr>
            </a:lvl2pPr>
            <a:lvl3pPr>
              <a:defRPr>
                <a:latin typeface="Frutiger LT 57 Cn"/>
              </a:defRPr>
            </a:lvl3pPr>
            <a:lvl4pPr>
              <a:defRPr>
                <a:latin typeface="Frutiger LT 57 Cn"/>
              </a:defRPr>
            </a:lvl4pPr>
            <a:lvl5pPr>
              <a:defRPr>
                <a:latin typeface="Frutiger LT 57 Cn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 bwMode="gray">
          <a:xfrm>
            <a:off x="911424" y="6604424"/>
            <a:ext cx="8736971" cy="136944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604412"/>
            <a:ext cx="911424" cy="136928"/>
          </a:xfrm>
          <a:prstGeom prst="rect">
            <a:avLst/>
          </a:prstGeom>
        </p:spPr>
        <p:txBody>
          <a:bodyPr/>
          <a:lstStyle/>
          <a:p>
            <a:fld id="{FFC269A0-BD27-4577-9DED-0AAE60100C51}" type="slidenum">
              <a:rPr lang="de-DE" smtClean="0">
                <a:latin typeface="Frutiger LT 57 Cn"/>
              </a:rPr>
              <a:pPr/>
              <a:t>‹#›</a:t>
            </a:fld>
            <a:r>
              <a:rPr lang="de-DE">
                <a:latin typeface="Frutiger LT 57 Cn"/>
              </a:rPr>
              <a:t> | ©</a:t>
            </a:r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667" y="6093296"/>
            <a:ext cx="10752931" cy="143992"/>
          </a:xfrm>
          <a:prstGeom prst="rect">
            <a:avLst/>
          </a:prstGeom>
        </p:spPr>
        <p:txBody>
          <a:bodyPr anchor="b"/>
          <a:lstStyle>
            <a:lvl1pPr marL="90488" indent="-90488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8900" algn="l"/>
                <a:tab pos="177800" algn="l"/>
              </a:tabLst>
              <a:defRPr sz="1000" b="0" baseline="0">
                <a:solidFill>
                  <a:schemeClr val="tx1"/>
                </a:solidFill>
                <a:latin typeface="Frutiger LT 57 Cn"/>
              </a:defRPr>
            </a:lvl1pPr>
            <a:lvl2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8900" algn="l"/>
                <a:tab pos="177800" algn="l"/>
              </a:tabLst>
              <a:defRPr sz="900" b="0"/>
            </a:lvl2pPr>
            <a:lvl3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900" algn="l"/>
                <a:tab pos="177800" algn="l"/>
              </a:tabLst>
              <a:defRPr sz="900" b="0"/>
            </a:lvl3pPr>
            <a:lvl4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900" algn="l"/>
                <a:tab pos="177800" algn="l"/>
              </a:tabLst>
              <a:defRPr sz="900" b="0"/>
            </a:lvl4pPr>
            <a:lvl5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900" algn="l"/>
                <a:tab pos="177800" algn="l"/>
              </a:tabLst>
              <a:defRPr sz="900" b="0"/>
            </a:lvl5pPr>
            <a:lvl6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900" algn="l"/>
                <a:tab pos="177800" algn="l"/>
              </a:tabLst>
              <a:defRPr sz="900" b="0"/>
            </a:lvl6pPr>
            <a:lvl7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900" algn="l"/>
                <a:tab pos="177800" algn="l"/>
              </a:tabLst>
              <a:defRPr sz="900" b="0"/>
            </a:lvl7pPr>
            <a:lvl8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900" algn="l"/>
                <a:tab pos="177800" algn="l"/>
              </a:tabLst>
              <a:defRPr sz="900" b="0"/>
            </a:lvl8pPr>
            <a:lvl9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900" algn="l"/>
                <a:tab pos="177800" algn="l"/>
              </a:tabLst>
              <a:defRPr sz="900" b="0"/>
            </a:lvl9pPr>
          </a:lstStyle>
          <a:p>
            <a:pPr lvl="0"/>
            <a:r>
              <a:rPr lang="de-DE" noProof="0"/>
              <a:t>Quellennachweis / Fußnote / 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517453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utiger LT 57 Cn"/>
              </a:defRPr>
            </a:lvl1pPr>
            <a:lvl2pPr>
              <a:defRPr>
                <a:latin typeface="Frutiger LT 57 Cn"/>
              </a:defRPr>
            </a:lvl2pPr>
            <a:lvl3pPr>
              <a:defRPr>
                <a:latin typeface="Frutiger LT 57 Cn"/>
              </a:defRPr>
            </a:lvl3pPr>
            <a:lvl4pPr>
              <a:defRPr>
                <a:latin typeface="Frutiger LT 57 Cn"/>
              </a:defRPr>
            </a:lvl4pPr>
            <a:lvl5pPr>
              <a:defRPr>
                <a:latin typeface="Frutiger LT 57 Cn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pPr>
              <a:defRPr/>
            </a:pPr>
            <a:fld id="{55E41E40-E213-4F63-BDCE-34E058534E9D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408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7567" y="227544"/>
            <a:ext cx="11494343" cy="35924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591511"/>
            <a:ext cx="781878" cy="19997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>
              <a:defRPr lang="de-DE" sz="726" smtClean="0">
                <a:solidFill>
                  <a:schemeClr val="bg1">
                    <a:lumMod val="50000"/>
                  </a:schemeClr>
                </a:solidFill>
                <a:latin typeface="CorpoS" pitchFamily="2" charset="0"/>
                <a:ea typeface="CorpoS" pitchFamily="2" charset="0"/>
                <a:cs typeface="CorpoS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7007C-4C6A-4BC7-8A1C-467C2BE02D91}" type="slidenum">
              <a:rPr kumimoji="0" lang="de-DE" sz="726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poS" pitchFamily="2" charset="0"/>
              </a:rPr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726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poS" pitchFamily="2" charset="0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47567" y="603462"/>
            <a:ext cx="11494343" cy="359244"/>
          </a:xfrm>
        </p:spPr>
        <p:txBody>
          <a:bodyPr vert="horz" lIns="36000" tIns="36000" rIns="36000" bIns="36000" rtlCol="0" anchor="t">
            <a:noAutofit/>
          </a:bodyPr>
          <a:lstStyle>
            <a:lvl1pPr marL="0" indent="0">
              <a:buNone/>
              <a:defRPr lang="de-DE" sz="2177" baseline="0" dirty="0">
                <a:solidFill>
                  <a:schemeClr val="tx2"/>
                </a:solidFill>
                <a:ea typeface="+mj-ea"/>
                <a:cs typeface="+mj-cs"/>
              </a:defRPr>
            </a:lvl1pPr>
          </a:lstStyle>
          <a:p>
            <a:pPr marL="146898" lvl="0" indent="-311079">
              <a:spcBef>
                <a:spcPct val="0"/>
              </a:spcBef>
              <a:spcAft>
                <a:spcPts val="544"/>
              </a:spcAft>
            </a:pPr>
            <a:r>
              <a:rPr lang="de-DE">
                <a:solidFill>
                  <a:schemeClr val="tx2"/>
                </a:solidFill>
              </a:rPr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1311915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35076" y="3429001"/>
            <a:ext cx="9721850" cy="641294"/>
          </a:xfrm>
          <a:prstGeom prst="rect">
            <a:avLst/>
          </a:prstGeom>
        </p:spPr>
        <p:txBody>
          <a:bodyPr anchor="t"/>
          <a:lstStyle>
            <a:lvl1pPr algn="l">
              <a:defRPr sz="4000" b="1" i="0">
                <a:solidFill>
                  <a:srgbClr val="E5007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de-DE" altLang="de-DE"/>
              <a:t>Titel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35075" y="4070295"/>
            <a:ext cx="9721851" cy="468256"/>
          </a:xfrm>
          <a:prstGeom prst="rect">
            <a:avLst/>
          </a:prstGeom>
        </p:spPr>
        <p:txBody>
          <a:bodyPr/>
          <a:lstStyle>
            <a:lvl1pPr marL="0" indent="0" algn="l" eaLnBrk="1" hangingPunct="1">
              <a:buFont typeface="Wingdings" charset="2"/>
              <a:buNone/>
              <a:defRPr sz="1800" b="0" i="0">
                <a:latin typeface="Frutiger LT 57 Cn"/>
                <a:ea typeface="Frutiger LT 57 Cn"/>
                <a:cs typeface="Frutiger LT 57 C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eaLnBrk="1" hangingPunct="1">
              <a:buFont typeface="Wingdings" charset="2"/>
              <a:buNone/>
            </a:pPr>
            <a:r>
              <a:rPr lang="de-DE" alt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44265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 userDrawn="1"/>
        </p:nvSpPr>
        <p:spPr>
          <a:xfrm>
            <a:off x="1162247" y="598811"/>
            <a:ext cx="8232606" cy="48552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de-DE" b="1">
                <a:solidFill>
                  <a:srgbClr val="E5007D"/>
                </a:solidFill>
              </a:rPr>
              <a:t>Agenda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1029660" y="1260182"/>
            <a:ext cx="10803751" cy="506642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SzPct val="80000"/>
              <a:buFontTx/>
              <a:buBlip>
                <a:blip r:embed="rId2"/>
              </a:buBlip>
              <a:defRPr sz="2000" b="0" i="0">
                <a:latin typeface="Frutiger LT 57 Cn"/>
                <a:ea typeface="Frutiger LT 57 Cn"/>
                <a:cs typeface="Frutiger LT 57 Cn"/>
              </a:defRPr>
            </a:lvl1pPr>
            <a:lvl2pPr marL="685800" indent="-228600">
              <a:lnSpc>
                <a:spcPct val="100000"/>
              </a:lnSpc>
              <a:buSzPct val="80000"/>
              <a:buFontTx/>
              <a:buBlip>
                <a:blip r:embed="rId3"/>
              </a:buBlip>
              <a:defRPr sz="1800" b="0" i="0">
                <a:latin typeface="Frutiger LT 57 Cn"/>
                <a:ea typeface="Frutiger LT 57 Cn"/>
                <a:cs typeface="Frutiger LT 57 Cn"/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 sz="1600" b="0" i="0">
                <a:latin typeface="Frutiger LT 57 Cn"/>
                <a:ea typeface="Frutiger LT 57 Cn"/>
                <a:cs typeface="Frutiger LT 57 Cn"/>
              </a:defRPr>
            </a:lvl3pPr>
            <a:lvl4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4pPr>
            <a:lvl5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163334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0525397" y="6440688"/>
            <a:ext cx="4315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425F9333-4C84-9C48-A80B-A4AA5B2B81A7}" type="slidenum">
              <a:rPr lang="de-DE" sz="1000" b="0" i="0" smtClean="0">
                <a:latin typeface="Frutiger LT 57 Cn"/>
                <a:ea typeface="Montserrat Light" charset="0"/>
                <a:cs typeface="Montserrat Light" charset="0"/>
              </a:rPr>
              <a:pPr algn="r"/>
              <a:t>‹#›</a:t>
            </a:fld>
            <a:endParaRPr lang="de-DE" sz="1000" b="0" i="0">
              <a:latin typeface="Frutiger LT 57 Cn"/>
              <a:ea typeface="Montserrat Light" charset="0"/>
              <a:cs typeface="Montserrat Light" charset="0"/>
            </a:endParaRPr>
          </a:p>
        </p:txBody>
      </p:sp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45028" y="1267866"/>
            <a:ext cx="10811435" cy="505874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SzPct val="80000"/>
              <a:buFontTx/>
              <a:buBlip>
                <a:blip r:embed="rId2"/>
              </a:buBlip>
              <a:defRPr sz="2000" b="0" i="0">
                <a:latin typeface="Frutiger LT 57 Cn"/>
                <a:ea typeface="Frutiger LT 57 Cn"/>
                <a:cs typeface="Frutiger LT 57 Cn"/>
              </a:defRPr>
            </a:lvl1pPr>
            <a:lvl2pPr marL="685800" indent="-228600">
              <a:lnSpc>
                <a:spcPct val="100000"/>
              </a:lnSpc>
              <a:buSzPct val="80000"/>
              <a:buFontTx/>
              <a:buBlip>
                <a:blip r:embed="rId3"/>
              </a:buBlip>
              <a:defRPr sz="1800" b="0" i="0">
                <a:latin typeface="Frutiger LT 57 Cn"/>
                <a:ea typeface="Frutiger LT 57 Cn"/>
                <a:cs typeface="Frutiger LT 57 Cn"/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 sz="1600" b="0" i="0">
                <a:latin typeface="Frutiger LT 57 Cn"/>
                <a:ea typeface="Frutiger LT 57 Cn"/>
                <a:cs typeface="Frutiger LT 57 Cn"/>
              </a:defRPr>
            </a:lvl3pPr>
            <a:lvl4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4pPr>
            <a:lvl5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045029" y="631179"/>
            <a:ext cx="10811434" cy="501705"/>
          </a:xfrm>
          <a:prstGeom prst="rect">
            <a:avLst/>
          </a:prstGeom>
        </p:spPr>
        <p:txBody>
          <a:bodyPr anchor="ctr"/>
          <a:lstStyle>
            <a:lvl1pPr>
              <a:defRPr sz="2400" b="1" i="0">
                <a:solidFill>
                  <a:srgbClr val="E5007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27935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+ Aufzählung (2 Spal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1045029" y="1341438"/>
            <a:ext cx="5220000" cy="498517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SzPct val="80000"/>
              <a:buFontTx/>
              <a:buBlip>
                <a:blip r:embed="rId2"/>
              </a:buBlip>
              <a:defRPr sz="2000" b="0" i="0">
                <a:latin typeface="Frutiger LT 57 Cn"/>
                <a:ea typeface="Frutiger LT 57 Cn"/>
                <a:cs typeface="Frutiger LT 57 Cn"/>
              </a:defRPr>
            </a:lvl1pPr>
            <a:lvl2pPr marL="685800" indent="-228600">
              <a:lnSpc>
                <a:spcPct val="100000"/>
              </a:lnSpc>
              <a:buSzPct val="80000"/>
              <a:buFontTx/>
              <a:buBlip>
                <a:blip r:embed="rId3"/>
              </a:buBlip>
              <a:defRPr sz="1800" b="0" i="0">
                <a:latin typeface="Frutiger LT 57 Cn"/>
                <a:ea typeface="Frutiger LT 57 Cn"/>
                <a:cs typeface="Frutiger LT 57 Cn"/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 sz="1600" b="0" i="0">
                <a:latin typeface="Frutiger LT 57 Cn"/>
                <a:ea typeface="Frutiger LT 57 Cn"/>
                <a:cs typeface="Frutiger LT 57 Cn"/>
              </a:defRPr>
            </a:lvl3pPr>
            <a:lvl4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4pPr>
            <a:lvl5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0" hasCustomPrompt="1"/>
          </p:nvPr>
        </p:nvSpPr>
        <p:spPr>
          <a:xfrm>
            <a:off x="6602554" y="1341438"/>
            <a:ext cx="5220000" cy="498517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SzPct val="80000"/>
              <a:buFontTx/>
              <a:buBlip>
                <a:blip r:embed="rId2"/>
              </a:buBlip>
              <a:defRPr sz="2000" b="0" i="0">
                <a:latin typeface="Frutiger LT 57 Cn"/>
                <a:ea typeface="Frutiger LT 57 Cn"/>
                <a:cs typeface="Frutiger LT 57 Cn"/>
              </a:defRPr>
            </a:lvl1pPr>
            <a:lvl2pPr marL="685800" indent="-228600">
              <a:lnSpc>
                <a:spcPct val="100000"/>
              </a:lnSpc>
              <a:buSzPct val="80000"/>
              <a:buFontTx/>
              <a:buBlip>
                <a:blip r:embed="rId3"/>
              </a:buBlip>
              <a:defRPr sz="1800" b="0" i="0">
                <a:latin typeface="Frutiger LT 57 Cn"/>
                <a:ea typeface="Frutiger LT 57 Cn"/>
                <a:cs typeface="Frutiger LT 57 Cn"/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 sz="1600" b="0" i="0">
                <a:latin typeface="Frutiger LT 57 Cn"/>
                <a:ea typeface="Frutiger LT 57 Cn"/>
                <a:cs typeface="Frutiger LT 57 Cn"/>
              </a:defRPr>
            </a:lvl3pPr>
            <a:lvl4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4pPr>
            <a:lvl5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10525397" y="6440688"/>
            <a:ext cx="4315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425F9333-4C84-9C48-A80B-A4AA5B2B81A7}" type="slidenum">
              <a:rPr lang="de-DE" sz="1000" b="0" i="0" smtClean="0">
                <a:latin typeface="Frutiger LT 57 Cn"/>
                <a:ea typeface="Montserrat Light" charset="0"/>
                <a:cs typeface="Montserrat Light" charset="0"/>
              </a:rPr>
              <a:pPr algn="r"/>
              <a:t>‹#›</a:t>
            </a:fld>
            <a:endParaRPr lang="de-DE" sz="1000" b="0" i="0">
              <a:latin typeface="Frutiger LT 57 Cn"/>
              <a:ea typeface="Montserrat Light" charset="0"/>
              <a:cs typeface="Montserrat Light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045029" y="631179"/>
            <a:ext cx="10777525" cy="501705"/>
          </a:xfrm>
          <a:prstGeom prst="rect">
            <a:avLst/>
          </a:prstGeom>
        </p:spPr>
        <p:txBody>
          <a:bodyPr anchor="ctr"/>
          <a:lstStyle>
            <a:lvl1pPr>
              <a:defRPr sz="2400" b="1" i="0">
                <a:solidFill>
                  <a:srgbClr val="E5007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46441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60397" y="1341438"/>
            <a:ext cx="4515015" cy="4959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ontserra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10525397" y="6440688"/>
            <a:ext cx="4315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425F9333-4C84-9C48-A80B-A4AA5B2B81A7}" type="slidenum">
              <a:rPr lang="de-DE" sz="1000" b="0" i="0" smtClean="0">
                <a:latin typeface="Frutiger LT 57 Cn"/>
                <a:ea typeface="Montserrat Light" charset="0"/>
                <a:cs typeface="Montserrat Light" charset="0"/>
              </a:rPr>
              <a:pPr algn="r"/>
              <a:t>‹#›</a:t>
            </a:fld>
            <a:endParaRPr lang="de-DE" sz="1000" b="0" i="0">
              <a:latin typeface="Frutiger LT 57 Cn"/>
              <a:ea typeface="Montserrat Light" charset="0"/>
              <a:cs typeface="Montserrat Light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060397" y="631179"/>
            <a:ext cx="10780699" cy="501705"/>
          </a:xfrm>
          <a:prstGeom prst="rect">
            <a:avLst/>
          </a:prstGeom>
        </p:spPr>
        <p:txBody>
          <a:bodyPr anchor="ctr"/>
          <a:lstStyle>
            <a:lvl1pPr>
              <a:defRPr sz="2400" b="1" i="0">
                <a:solidFill>
                  <a:srgbClr val="E5007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0" hasCustomPrompt="1"/>
          </p:nvPr>
        </p:nvSpPr>
        <p:spPr>
          <a:xfrm>
            <a:off x="5786077" y="1341438"/>
            <a:ext cx="6036477" cy="498517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SzPct val="80000"/>
              <a:buFontTx/>
              <a:buBlip>
                <a:blip r:embed="rId2"/>
              </a:buBlip>
              <a:defRPr sz="2000" b="0" i="0">
                <a:latin typeface="Frutiger LT 57 Cn"/>
                <a:ea typeface="Frutiger LT 57 Cn"/>
                <a:cs typeface="Frutiger LT 57 Cn"/>
              </a:defRPr>
            </a:lvl1pPr>
            <a:lvl2pPr marL="685800" indent="-228600">
              <a:lnSpc>
                <a:spcPct val="100000"/>
              </a:lnSpc>
              <a:buSzPct val="80000"/>
              <a:buFontTx/>
              <a:buBlip>
                <a:blip r:embed="rId3"/>
              </a:buBlip>
              <a:defRPr sz="1800" b="0" i="0">
                <a:latin typeface="Frutiger LT 57 Cn"/>
                <a:ea typeface="Frutiger LT 57 Cn"/>
                <a:cs typeface="Frutiger LT 57 Cn"/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 sz="1600" b="0" i="0">
                <a:latin typeface="Frutiger LT 57 Cn"/>
                <a:ea typeface="Frutiger LT 57 Cn"/>
                <a:cs typeface="Frutiger LT 57 Cn"/>
              </a:defRPr>
            </a:lvl3pPr>
            <a:lvl4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4pPr>
            <a:lvl5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60322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16.03.2023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C924-1328-4D23-8F5F-6242CBAC42E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0" y="549275"/>
            <a:ext cx="4385981" cy="5669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940" y="3248999"/>
            <a:ext cx="3420039" cy="261002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656599" y="549276"/>
            <a:ext cx="6840076" cy="25197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6599" y="3429003"/>
            <a:ext cx="6840076" cy="252002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4656599" y="3248999"/>
            <a:ext cx="68400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 userDrawn="1"/>
        </p:nvSpPr>
        <p:spPr>
          <a:xfrm>
            <a:off x="10146046" y="-1"/>
            <a:ext cx="1350630" cy="135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736" y="214522"/>
            <a:ext cx="539250" cy="92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07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68082" y="1341438"/>
            <a:ext cx="10773014" cy="4951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Montserra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068081" y="633119"/>
            <a:ext cx="10773015" cy="501705"/>
          </a:xfrm>
          <a:prstGeom prst="rect">
            <a:avLst/>
          </a:prstGeom>
        </p:spPr>
        <p:txBody>
          <a:bodyPr anchor="ctr"/>
          <a:lstStyle>
            <a:lvl1pPr>
              <a:defRPr sz="2400" b="1" i="0">
                <a:solidFill>
                  <a:srgbClr val="E5007D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7359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0525397" y="6440688"/>
            <a:ext cx="4315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425F9333-4C84-9C48-A80B-A4AA5B2B81A7}" type="slidenum">
              <a:rPr lang="de-DE" sz="1000" b="0" i="0" smtClean="0">
                <a:latin typeface="Frutiger LT 57 Cn"/>
                <a:ea typeface="Montserrat Light" charset="0"/>
                <a:cs typeface="Montserrat Light" charset="0"/>
              </a:rPr>
              <a:pPr algn="r"/>
              <a:t>‹#›</a:t>
            </a:fld>
            <a:endParaRPr lang="de-DE" sz="1000" b="0" i="0">
              <a:latin typeface="Frutiger LT 57 Cn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48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 userDrawn="1"/>
        </p:nvSpPr>
        <p:spPr>
          <a:xfrm>
            <a:off x="1162247" y="598811"/>
            <a:ext cx="8232606" cy="48552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algn="l"/>
            <a:r>
              <a:rPr lang="de-DE" sz="4400" b="1">
                <a:solidFill>
                  <a:srgbClr val="E5007D"/>
                </a:solidFill>
              </a:rPr>
              <a:t>Pause</a:t>
            </a:r>
          </a:p>
        </p:txBody>
      </p:sp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480" y="1543152"/>
            <a:ext cx="4429040" cy="5314848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755" y="2569221"/>
            <a:ext cx="1583804" cy="171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93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 userDrawn="1"/>
        </p:nvSpPr>
        <p:spPr>
          <a:xfrm>
            <a:off x="1162246" y="598811"/>
            <a:ext cx="10663481" cy="48552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de-DE" b="1">
                <a:solidFill>
                  <a:srgbClr val="E5007D"/>
                </a:solidFill>
              </a:rPr>
              <a:t>Agenda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10901362" y="3869267"/>
            <a:ext cx="111126" cy="1075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9" name="Rechteck 8"/>
          <p:cNvSpPr/>
          <p:nvPr userDrawn="1"/>
        </p:nvSpPr>
        <p:spPr>
          <a:xfrm rot="-1800000">
            <a:off x="10728805" y="4266149"/>
            <a:ext cx="111126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9682338" y="4770966"/>
            <a:ext cx="3478389" cy="4174067"/>
            <a:chOff x="4356805" y="1816101"/>
            <a:chExt cx="3478389" cy="4174067"/>
          </a:xfrm>
        </p:grpSpPr>
        <p:pic>
          <p:nvPicPr>
            <p:cNvPr id="2" name="Bild 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6805" y="1816101"/>
              <a:ext cx="3478389" cy="4174067"/>
            </a:xfrm>
            <a:prstGeom prst="rect">
              <a:avLst/>
            </a:prstGeom>
          </p:spPr>
        </p:pic>
        <p:sp>
          <p:nvSpPr>
            <p:cNvPr id="11" name="Rechteck 10"/>
            <p:cNvSpPr/>
            <p:nvPr userDrawn="1"/>
          </p:nvSpPr>
          <p:spPr>
            <a:xfrm>
              <a:off x="6040437" y="2353734"/>
              <a:ext cx="111126" cy="1075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Montserrat"/>
              </a:endParaRPr>
            </a:p>
          </p:txBody>
        </p:sp>
        <p:sp>
          <p:nvSpPr>
            <p:cNvPr id="12" name="Rechteck 11"/>
            <p:cNvSpPr/>
            <p:nvPr userDrawn="1"/>
          </p:nvSpPr>
          <p:spPr>
            <a:xfrm rot="19020000">
              <a:off x="5851695" y="2811017"/>
              <a:ext cx="143495" cy="663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Montserrat"/>
              </a:endParaRPr>
            </a:p>
          </p:txBody>
        </p:sp>
      </p:grpSp>
      <p:sp>
        <p:nvSpPr>
          <p:cNvPr id="14" name="Oval 13"/>
          <p:cNvSpPr/>
          <p:nvPr userDrawn="1"/>
        </p:nvSpPr>
        <p:spPr>
          <a:xfrm>
            <a:off x="11305785" y="6238754"/>
            <a:ext cx="231494" cy="231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" hasCustomPrompt="1"/>
          </p:nvPr>
        </p:nvSpPr>
        <p:spPr>
          <a:xfrm>
            <a:off x="1045029" y="1341438"/>
            <a:ext cx="10780698" cy="498517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SzPct val="80000"/>
              <a:buFontTx/>
              <a:buBlip>
                <a:blip r:embed="rId3"/>
              </a:buBlip>
              <a:defRPr sz="2000" b="0" i="0">
                <a:latin typeface="Frutiger LT 57 Cn"/>
                <a:ea typeface="Frutiger LT 57 Cn"/>
                <a:cs typeface="Frutiger LT 57 Cn"/>
              </a:defRPr>
            </a:lvl1pPr>
            <a:lvl2pPr marL="685800" indent="-228600">
              <a:lnSpc>
                <a:spcPct val="100000"/>
              </a:lnSpc>
              <a:buSzPct val="80000"/>
              <a:buFontTx/>
              <a:buBlip>
                <a:blip r:embed="rId4"/>
              </a:buBlip>
              <a:defRPr sz="1800" b="0" i="0">
                <a:latin typeface="Frutiger LT 57 Cn"/>
                <a:ea typeface="Frutiger LT 57 Cn"/>
                <a:cs typeface="Frutiger LT 57 Cn"/>
              </a:defRPr>
            </a:lvl2pPr>
            <a:lvl3pPr marL="1143000" indent="-228600">
              <a:buSzPct val="80000"/>
              <a:buFontTx/>
              <a:buBlip>
                <a:blip r:embed="rId5"/>
              </a:buBlip>
              <a:defRPr sz="1600" b="0" i="0">
                <a:latin typeface="Frutiger LT 57 Cn"/>
                <a:ea typeface="Frutiger LT 57 Cn"/>
                <a:cs typeface="Frutiger LT 57 Cn"/>
              </a:defRPr>
            </a:lvl3pPr>
            <a:lvl4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4pPr>
            <a:lvl5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990018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 userDrawn="1"/>
        </p:nvSpPr>
        <p:spPr>
          <a:xfrm>
            <a:off x="1162246" y="598811"/>
            <a:ext cx="10663481" cy="48552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de-DE" b="1">
              <a:solidFill>
                <a:srgbClr val="E5007D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10901362" y="3869267"/>
            <a:ext cx="111126" cy="1075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9" name="Rechteck 8"/>
          <p:cNvSpPr/>
          <p:nvPr userDrawn="1"/>
        </p:nvSpPr>
        <p:spPr>
          <a:xfrm rot="-1800000">
            <a:off x="10728805" y="4266149"/>
            <a:ext cx="111126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9682338" y="4770966"/>
            <a:ext cx="3478389" cy="4174067"/>
            <a:chOff x="4356805" y="1816101"/>
            <a:chExt cx="3478389" cy="4174067"/>
          </a:xfrm>
        </p:grpSpPr>
        <p:pic>
          <p:nvPicPr>
            <p:cNvPr id="2" name="Bild 1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6805" y="1816101"/>
              <a:ext cx="3478389" cy="4174067"/>
            </a:xfrm>
            <a:prstGeom prst="rect">
              <a:avLst/>
            </a:prstGeom>
          </p:spPr>
        </p:pic>
        <p:sp>
          <p:nvSpPr>
            <p:cNvPr id="11" name="Rechteck 10"/>
            <p:cNvSpPr/>
            <p:nvPr userDrawn="1"/>
          </p:nvSpPr>
          <p:spPr>
            <a:xfrm>
              <a:off x="6040437" y="2353734"/>
              <a:ext cx="111126" cy="10752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Montserrat"/>
              </a:endParaRPr>
            </a:p>
          </p:txBody>
        </p:sp>
        <p:sp>
          <p:nvSpPr>
            <p:cNvPr id="12" name="Rechteck 11"/>
            <p:cNvSpPr/>
            <p:nvPr userDrawn="1"/>
          </p:nvSpPr>
          <p:spPr>
            <a:xfrm rot="19020000">
              <a:off x="5851695" y="2811017"/>
              <a:ext cx="143495" cy="663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Montserrat"/>
              </a:endParaRPr>
            </a:p>
          </p:txBody>
        </p:sp>
      </p:grpSp>
      <p:sp>
        <p:nvSpPr>
          <p:cNvPr id="14" name="Oval 13"/>
          <p:cNvSpPr/>
          <p:nvPr userDrawn="1"/>
        </p:nvSpPr>
        <p:spPr>
          <a:xfrm>
            <a:off x="11305785" y="6238754"/>
            <a:ext cx="231494" cy="231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" hasCustomPrompt="1"/>
          </p:nvPr>
        </p:nvSpPr>
        <p:spPr>
          <a:xfrm>
            <a:off x="1045029" y="1341438"/>
            <a:ext cx="10780698" cy="498517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SzPct val="80000"/>
              <a:buFontTx/>
              <a:buBlip>
                <a:blip r:embed="rId3"/>
              </a:buBlip>
              <a:defRPr sz="2000" b="0" i="0">
                <a:latin typeface="Frutiger LT 57 Cn"/>
                <a:ea typeface="Frutiger LT 57 Cn"/>
                <a:cs typeface="Frutiger LT 57 Cn"/>
              </a:defRPr>
            </a:lvl1pPr>
            <a:lvl2pPr marL="685800" indent="-228600">
              <a:lnSpc>
                <a:spcPct val="100000"/>
              </a:lnSpc>
              <a:buSzPct val="80000"/>
              <a:buFontTx/>
              <a:buBlip>
                <a:blip r:embed="rId4"/>
              </a:buBlip>
              <a:defRPr sz="1800" b="0" i="0">
                <a:latin typeface="Frutiger LT 57 Cn"/>
                <a:ea typeface="Frutiger LT 57 Cn"/>
                <a:cs typeface="Frutiger LT 57 Cn"/>
              </a:defRPr>
            </a:lvl2pPr>
            <a:lvl3pPr marL="1143000" indent="-228600">
              <a:buSzPct val="80000"/>
              <a:buFontTx/>
              <a:buBlip>
                <a:blip r:embed="rId5"/>
              </a:buBlip>
              <a:defRPr sz="1600" b="0" i="0">
                <a:latin typeface="Frutiger LT 57 Cn"/>
                <a:ea typeface="Frutiger LT 57 Cn"/>
                <a:cs typeface="Frutiger LT 57 Cn"/>
              </a:defRPr>
            </a:lvl3pPr>
            <a:lvl4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4pPr>
            <a:lvl5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521588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 userDrawn="1"/>
        </p:nvSpPr>
        <p:spPr>
          <a:xfrm>
            <a:off x="1162247" y="598811"/>
            <a:ext cx="8232606" cy="48552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de-DE" b="1">
                <a:solidFill>
                  <a:srgbClr val="E5007D"/>
                </a:solidFill>
              </a:rPr>
              <a:t>Aufgabe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10901362" y="3869267"/>
            <a:ext cx="111126" cy="1075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9" name="Rechteck 8"/>
          <p:cNvSpPr/>
          <p:nvPr userDrawn="1"/>
        </p:nvSpPr>
        <p:spPr>
          <a:xfrm rot="-1800000">
            <a:off x="10728805" y="4266149"/>
            <a:ext cx="111126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15" name="Inhaltsplatzhalter 2"/>
          <p:cNvSpPr>
            <a:spLocks noGrp="1"/>
          </p:cNvSpPr>
          <p:nvPr>
            <p:ph idx="1" hasCustomPrompt="1"/>
          </p:nvPr>
        </p:nvSpPr>
        <p:spPr>
          <a:xfrm>
            <a:off x="1235075" y="1341438"/>
            <a:ext cx="9721850" cy="498517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SzPct val="80000"/>
              <a:buFontTx/>
              <a:buBlip>
                <a:blip r:embed="rId2"/>
              </a:buBlip>
              <a:defRPr sz="2000" b="0" i="0">
                <a:latin typeface="Frutiger LT 57 Cn"/>
                <a:ea typeface="Frutiger LT 57 Cn"/>
                <a:cs typeface="Frutiger LT 57 Cn"/>
              </a:defRPr>
            </a:lvl1pPr>
            <a:lvl2pPr marL="685800" indent="-228600">
              <a:lnSpc>
                <a:spcPct val="100000"/>
              </a:lnSpc>
              <a:buSzPct val="80000"/>
              <a:buFontTx/>
              <a:buBlip>
                <a:blip r:embed="rId3"/>
              </a:buBlip>
              <a:defRPr sz="1800" b="0" i="0">
                <a:latin typeface="Frutiger LT 57 Cn"/>
                <a:ea typeface="Frutiger LT 57 Cn"/>
                <a:cs typeface="Frutiger LT 57 Cn"/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 sz="1600" b="0" i="0">
                <a:latin typeface="Frutiger LT 57 Cn"/>
                <a:ea typeface="Frutiger LT 57 Cn"/>
                <a:cs typeface="Frutiger LT 57 Cn"/>
              </a:defRPr>
            </a:lvl3pPr>
            <a:lvl4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4pPr>
            <a:lvl5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</p:txBody>
      </p:sp>
      <p:pic>
        <p:nvPicPr>
          <p:cNvPr id="2" name="Bild 1"/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260000">
            <a:off x="-597274" y="598811"/>
            <a:ext cx="7469279" cy="89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7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f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9701334" y="4421376"/>
            <a:ext cx="4320000" cy="4320000"/>
          </a:xfrm>
          <a:prstGeom prst="ellipse">
            <a:avLst/>
          </a:prstGeom>
          <a:solidFill>
            <a:srgbClr val="E5007D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10069272" y="4781376"/>
            <a:ext cx="3600000" cy="3600000"/>
          </a:xfrm>
          <a:prstGeom prst="ellipse">
            <a:avLst/>
          </a:prstGeom>
          <a:solidFill>
            <a:srgbClr val="E5007D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0421334" y="5141376"/>
            <a:ext cx="2880000" cy="2880000"/>
          </a:xfrm>
          <a:prstGeom prst="ellipse">
            <a:avLst/>
          </a:prstGeom>
          <a:solidFill>
            <a:srgbClr val="E5007D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0789272" y="5501376"/>
            <a:ext cx="2160000" cy="2160000"/>
          </a:xfrm>
          <a:prstGeom prst="ellipse">
            <a:avLst/>
          </a:prstGeom>
          <a:solidFill>
            <a:srgbClr val="E5007D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4" name="Titel 1"/>
          <p:cNvSpPr txBox="1">
            <a:spLocks/>
          </p:cNvSpPr>
          <p:nvPr userDrawn="1"/>
        </p:nvSpPr>
        <p:spPr>
          <a:xfrm>
            <a:off x="1052714" y="598811"/>
            <a:ext cx="10808620" cy="48552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de-DE" b="1">
                <a:solidFill>
                  <a:srgbClr val="E5007D"/>
                </a:solidFill>
              </a:rPr>
              <a:t>Ziele des Beratungsprozesses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1" hasCustomPrompt="1"/>
          </p:nvPr>
        </p:nvSpPr>
        <p:spPr>
          <a:xfrm>
            <a:off x="1052713" y="1341438"/>
            <a:ext cx="10808620" cy="498517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SzPct val="80000"/>
              <a:buFontTx/>
              <a:buBlip>
                <a:blip r:embed="rId2"/>
              </a:buBlip>
              <a:defRPr sz="2000" b="0" i="0">
                <a:latin typeface="Frutiger LT 57 Cn"/>
                <a:ea typeface="Frutiger LT 57 Cn"/>
                <a:cs typeface="Frutiger LT 57 Cn"/>
              </a:defRPr>
            </a:lvl1pPr>
            <a:lvl2pPr marL="685800" indent="-228600">
              <a:lnSpc>
                <a:spcPct val="100000"/>
              </a:lnSpc>
              <a:buSzPct val="80000"/>
              <a:buFontTx/>
              <a:buBlip>
                <a:blip r:embed="rId3"/>
              </a:buBlip>
              <a:defRPr sz="1800" b="0" i="0">
                <a:latin typeface="Frutiger LT 57 Cn"/>
                <a:ea typeface="Frutiger LT 57 Cn"/>
                <a:cs typeface="Frutiger LT 57 Cn"/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 sz="1600" b="0" i="0">
                <a:latin typeface="Frutiger LT 57 Cn"/>
                <a:ea typeface="Frutiger LT 57 Cn"/>
                <a:cs typeface="Frutiger LT 57 Cn"/>
              </a:defRPr>
            </a:lvl3pPr>
            <a:lvl4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4pPr>
            <a:lvl5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11141334" y="5861376"/>
            <a:ext cx="1440000" cy="1440000"/>
          </a:xfrm>
          <a:prstGeom prst="ellipse">
            <a:avLst/>
          </a:prstGeom>
          <a:solidFill>
            <a:srgbClr val="E5007D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1509272" y="6221376"/>
            <a:ext cx="720000" cy="72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06612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f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 userDrawn="1"/>
        </p:nvSpPr>
        <p:spPr>
          <a:xfrm>
            <a:off x="1052714" y="598811"/>
            <a:ext cx="10808620" cy="48552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de-DE" b="1">
                <a:solidFill>
                  <a:srgbClr val="E5007D"/>
                </a:solidFill>
              </a:rPr>
              <a:t>Übung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1" hasCustomPrompt="1"/>
          </p:nvPr>
        </p:nvSpPr>
        <p:spPr>
          <a:xfrm>
            <a:off x="1052713" y="1341438"/>
            <a:ext cx="5870601" cy="498517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SzPct val="80000"/>
              <a:buFontTx/>
              <a:buBlip>
                <a:blip r:embed="rId2"/>
              </a:buBlip>
              <a:defRPr sz="2000" b="0" i="0">
                <a:latin typeface="Frutiger LT 57 Cn"/>
                <a:ea typeface="Frutiger LT 57 Cn"/>
                <a:cs typeface="Frutiger LT 57 Cn"/>
              </a:defRPr>
            </a:lvl1pPr>
            <a:lvl2pPr marL="685800" indent="-228600">
              <a:lnSpc>
                <a:spcPct val="100000"/>
              </a:lnSpc>
              <a:buSzPct val="80000"/>
              <a:buFontTx/>
              <a:buBlip>
                <a:blip r:embed="rId3"/>
              </a:buBlip>
              <a:defRPr sz="1800" b="0" i="0">
                <a:latin typeface="Frutiger LT 57 Cn"/>
                <a:ea typeface="Frutiger LT 57 Cn"/>
                <a:cs typeface="Frutiger LT 57 Cn"/>
              </a:defRPr>
            </a:lvl2pPr>
            <a:lvl3pPr marL="1143000" indent="-228600">
              <a:buSzPct val="80000"/>
              <a:buFontTx/>
              <a:buBlip>
                <a:blip r:embed="rId4"/>
              </a:buBlip>
              <a:defRPr sz="1600" b="0" i="0">
                <a:latin typeface="Frutiger LT 57 Cn"/>
                <a:ea typeface="Frutiger LT 57 Cn"/>
                <a:cs typeface="Frutiger LT 57 Cn"/>
              </a:defRPr>
            </a:lvl3pPr>
            <a:lvl4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4pPr>
            <a:lvl5pPr>
              <a:defRPr b="0" i="0">
                <a:latin typeface="Montserrat Ultra Light" charset="0"/>
                <a:ea typeface="Montserrat Ultra Light" charset="0"/>
                <a:cs typeface="Montserrat Ultra Light" charset="0"/>
              </a:defRPr>
            </a:lvl5pPr>
          </a:lstStyle>
          <a:p>
            <a:pPr lvl="0"/>
            <a:r>
              <a:rPr lang="de-DE"/>
              <a:t> Mastertextformat bearbeiten</a:t>
            </a:r>
          </a:p>
          <a:p>
            <a:pPr lvl="1"/>
            <a:r>
              <a:rPr lang="de-DE"/>
              <a:t> Zweite Ebene</a:t>
            </a:r>
          </a:p>
          <a:p>
            <a:pPr lvl="2"/>
            <a:r>
              <a:rPr lang="de-DE"/>
              <a:t>Dritte Ebene</a:t>
            </a:r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9701334" y="4421376"/>
            <a:ext cx="4320000" cy="4320000"/>
            <a:chOff x="9701334" y="4421376"/>
            <a:chExt cx="4320000" cy="4320000"/>
          </a:xfrm>
        </p:grpSpPr>
        <p:sp>
          <p:nvSpPr>
            <p:cNvPr id="13" name="Oval 12"/>
            <p:cNvSpPr/>
            <p:nvPr userDrawn="1"/>
          </p:nvSpPr>
          <p:spPr>
            <a:xfrm>
              <a:off x="9701334" y="4421376"/>
              <a:ext cx="4320000" cy="4320000"/>
            </a:xfrm>
            <a:prstGeom prst="ellipse">
              <a:avLst/>
            </a:prstGeom>
            <a:solidFill>
              <a:srgbClr val="E5007D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Montserrat"/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10069272" y="4781376"/>
              <a:ext cx="3600000" cy="3600000"/>
            </a:xfrm>
            <a:prstGeom prst="ellipse">
              <a:avLst/>
            </a:prstGeom>
            <a:solidFill>
              <a:srgbClr val="E5007D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Montserrat"/>
              </a:endParaRPr>
            </a:p>
          </p:txBody>
        </p:sp>
        <p:grpSp>
          <p:nvGrpSpPr>
            <p:cNvPr id="2" name="Gruppieren 1"/>
            <p:cNvGrpSpPr/>
            <p:nvPr userDrawn="1"/>
          </p:nvGrpSpPr>
          <p:grpSpPr>
            <a:xfrm>
              <a:off x="10421334" y="5141376"/>
              <a:ext cx="2880000" cy="2880000"/>
              <a:chOff x="10421334" y="5141376"/>
              <a:chExt cx="2880000" cy="2880000"/>
            </a:xfrm>
          </p:grpSpPr>
          <p:sp>
            <p:nvSpPr>
              <p:cNvPr id="11" name="Oval 10"/>
              <p:cNvSpPr/>
              <p:nvPr userDrawn="1"/>
            </p:nvSpPr>
            <p:spPr>
              <a:xfrm>
                <a:off x="10421334" y="5141376"/>
                <a:ext cx="2880000" cy="2880000"/>
              </a:xfrm>
              <a:prstGeom prst="ellipse">
                <a:avLst/>
              </a:prstGeom>
              <a:solidFill>
                <a:srgbClr val="E5007D">
                  <a:alpha val="4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Montserrat"/>
                </a:endParaRPr>
              </a:p>
            </p:txBody>
          </p:sp>
          <p:sp>
            <p:nvSpPr>
              <p:cNvPr id="10" name="Oval 9"/>
              <p:cNvSpPr/>
              <p:nvPr userDrawn="1"/>
            </p:nvSpPr>
            <p:spPr>
              <a:xfrm>
                <a:off x="10789272" y="5501376"/>
                <a:ext cx="2160000" cy="2160000"/>
              </a:xfrm>
              <a:prstGeom prst="ellipse">
                <a:avLst/>
              </a:prstGeom>
              <a:solidFill>
                <a:srgbClr val="E5007D">
                  <a:alpha val="4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Montserrat"/>
                </a:endParaRPr>
              </a:p>
            </p:txBody>
          </p:sp>
          <p:sp>
            <p:nvSpPr>
              <p:cNvPr id="3" name="Oval 2"/>
              <p:cNvSpPr/>
              <p:nvPr userDrawn="1"/>
            </p:nvSpPr>
            <p:spPr>
              <a:xfrm>
                <a:off x="11141334" y="5861376"/>
                <a:ext cx="1440000" cy="1440000"/>
              </a:xfrm>
              <a:prstGeom prst="ellipse">
                <a:avLst/>
              </a:prstGeom>
              <a:solidFill>
                <a:srgbClr val="E5007D">
                  <a:alpha val="4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Montserrat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1509272" y="6221376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Montserra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0525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404814"/>
            <a:ext cx="12192000" cy="50958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5520267" y="6524626"/>
            <a:ext cx="637117" cy="333375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pPr>
              <a:defRPr/>
            </a:pPr>
            <a:fld id="{CF6179EF-4E3C-4CB5-94C3-E8EE7D3D1F0D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983568" y="6354764"/>
            <a:ext cx="5856817" cy="395287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pPr>
              <a:defRPr/>
            </a:pPr>
            <a:r>
              <a:rPr lang="de-DE"/>
              <a:t>//:Auftakt - Leistungsbereich Pastoral und Bildung - 17.03.2023</a:t>
            </a:r>
          </a:p>
        </p:txBody>
      </p:sp>
    </p:spTree>
    <p:extLst>
      <p:ext uri="{BB962C8B-B14F-4D97-AF65-F5344CB8AC3E}">
        <p14:creationId xmlns:p14="http://schemas.microsoft.com/office/powerpoint/2010/main" val="7782009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03"/>
          <p:cNvSpPr>
            <a:spLocks noGrp="1"/>
          </p:cNvSpPr>
          <p:nvPr>
            <p:ph type="body" sz="quarter" idx="11"/>
          </p:nvPr>
        </p:nvSpPr>
        <p:spPr>
          <a:xfrm>
            <a:off x="335360" y="1628536"/>
            <a:ext cx="11521281" cy="44436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800">
                <a:latin typeface="Frutiger LT 57 Cn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>
          <a:xfrm>
            <a:off x="5520267" y="6524626"/>
            <a:ext cx="637117" cy="333375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fld id="{35CC8218-B214-4457-836B-141FC12BDE2B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34433" y="4000504"/>
            <a:ext cx="11523135" cy="4286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34433" y="4000504"/>
            <a:ext cx="11523135" cy="4286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>
          <a:xfrm>
            <a:off x="3983765" y="6354361"/>
            <a:ext cx="5856000" cy="396000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334434" y="4000501"/>
            <a:ext cx="11523133" cy="428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/>
            </a:lvl1pPr>
          </a:lstStyle>
          <a:p>
            <a:pPr fontAlgn="auto">
              <a:spcAft>
                <a:spcPts val="0"/>
              </a:spcAft>
              <a:defRPr/>
            </a:pPr>
            <a:endParaRPr lang="de-DE" sz="20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34434" y="4000501"/>
            <a:ext cx="11523133" cy="428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/>
            </a:lvl1pPr>
          </a:lstStyle>
          <a:p>
            <a:pPr fontAlgn="auto">
              <a:spcAft>
                <a:spcPts val="0"/>
              </a:spcAft>
              <a:defRPr/>
            </a:pPr>
            <a:endParaRPr lang="de-DE" sz="20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334434" y="4000501"/>
            <a:ext cx="11523133" cy="428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/>
            </a:lvl1pPr>
          </a:lstStyle>
          <a:p>
            <a:pPr fontAlgn="auto">
              <a:spcAft>
                <a:spcPts val="0"/>
              </a:spcAft>
              <a:defRPr/>
            </a:pPr>
            <a:endParaRPr lang="de-DE" sz="20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0" y="404814"/>
            <a:ext cx="12192000" cy="50958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184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, Bilder,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6" y="548968"/>
            <a:ext cx="3420000" cy="1890021"/>
          </a:xfrm>
        </p:spPr>
        <p:txBody>
          <a:bodyPr anchor="b" anchorCtr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16.03.2023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C924-1328-4D23-8F5F-6242CBAC42E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8073080" y="2708992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4397235" y="2708992"/>
            <a:ext cx="3420000" cy="3420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695325" y="2714241"/>
            <a:ext cx="3420000" cy="3420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8250212" y="2887816"/>
            <a:ext cx="3065846" cy="3061212"/>
          </a:xfrm>
        </p:spPr>
        <p:txBody>
          <a:bodyPr anchor="ctr" anchorCtr="0">
            <a:normAutofit/>
          </a:bodyPr>
          <a:lstStyle>
            <a:lvl1pPr algn="ctr">
              <a:defRPr sz="3200" i="0" cap="all" spc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„Vielleicht ein Zitat“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97234" y="549275"/>
            <a:ext cx="5298806" cy="1889714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10146046" y="-1"/>
            <a:ext cx="1350630" cy="135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736" y="214522"/>
            <a:ext cx="539250" cy="92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235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209551" y="68264"/>
            <a:ext cx="11165416" cy="5360987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  <a:lvl2pPr>
              <a:defRPr>
                <a:latin typeface="Frutiger LT 57 Cn"/>
              </a:defRPr>
            </a:lvl2pPr>
            <a:lvl3pPr>
              <a:defRPr>
                <a:latin typeface="Frutiger LT 57 Cn"/>
              </a:defRPr>
            </a:lvl3pPr>
            <a:lvl4pPr>
              <a:defRPr>
                <a:latin typeface="Frutiger LT 57 Cn"/>
              </a:defRPr>
            </a:lvl4pPr>
            <a:lvl5pPr>
              <a:defRPr>
                <a:latin typeface="Frutiger LT 57 Cn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r>
              <a:rPr lang="de-DE"/>
              <a:t>16.03.2023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16951" y="63087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pPr>
              <a:defRPr/>
            </a:pPr>
            <a:fld id="{3E0E6E35-C75F-482B-A562-7C7167281D7E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729567" y="6308725"/>
            <a:ext cx="4732867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r>
              <a:rPr lang="de-DE"/>
              <a:t>//:Auftakt - Leistungsbereich Pastoral und Bildung - 17.03.2023</a:t>
            </a:r>
          </a:p>
        </p:txBody>
      </p:sp>
    </p:spTree>
    <p:extLst>
      <p:ext uri="{BB962C8B-B14F-4D97-AF65-F5344CB8AC3E}">
        <p14:creationId xmlns:p14="http://schemas.microsoft.com/office/powerpoint/2010/main" val="7956789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 txBox="1">
            <a:spLocks/>
          </p:cNvSpPr>
          <p:nvPr userDrawn="1"/>
        </p:nvSpPr>
        <p:spPr bwMode="auto">
          <a:xfrm>
            <a:off x="3524251" y="5643563"/>
            <a:ext cx="47328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de-DE" sz="1400" b="1">
              <a:solidFill>
                <a:srgbClr val="000099"/>
              </a:solidFill>
              <a:latin typeface="Frutiger LT 57 Cn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  <a:lvl2pPr>
              <a:defRPr>
                <a:latin typeface="Frutiger LT 57 Cn"/>
              </a:defRPr>
            </a:lvl2pPr>
            <a:lvl3pPr>
              <a:defRPr>
                <a:latin typeface="Frutiger LT 57 Cn"/>
              </a:defRPr>
            </a:lvl3pPr>
            <a:lvl4pPr>
              <a:defRPr>
                <a:latin typeface="Frutiger LT 57 Cn"/>
              </a:defRPr>
            </a:lvl4pPr>
            <a:lvl5pPr>
              <a:defRPr>
                <a:latin typeface="Frutiger LT 57 Cn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  <a:lvl2pPr>
              <a:defRPr>
                <a:latin typeface="Frutiger LT 57 Cn"/>
              </a:defRPr>
            </a:lvl2pPr>
            <a:lvl3pPr>
              <a:defRPr>
                <a:latin typeface="Frutiger LT 57 Cn"/>
              </a:defRPr>
            </a:lvl3pPr>
            <a:lvl4pPr>
              <a:defRPr>
                <a:latin typeface="Frutiger LT 57 Cn"/>
              </a:defRPr>
            </a:lvl4pPr>
            <a:lvl5pPr>
              <a:defRPr>
                <a:latin typeface="Frutiger LT 57 Cn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pPr>
              <a:defRPr/>
            </a:pPr>
            <a:r>
              <a:rPr lang="de-DE"/>
              <a:t>16.03.2023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905251" y="6381750"/>
            <a:ext cx="4883149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pPr>
              <a:defRPr/>
            </a:pPr>
            <a:r>
              <a:rPr lang="de-DE"/>
              <a:t>//:Auftakt - Leistungsbereich Pastoral und Bildung - 17.03.2023</a:t>
            </a: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pPr>
              <a:defRPr/>
            </a:pPr>
            <a:fld id="{12446AD6-7245-4F3F-88B2-E19CF5AB6321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5545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Überschrift, Agenda,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r>
              <a:rPr lang="de-DE"/>
              <a:t>16.03.2023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520267" y="6524626"/>
            <a:ext cx="637117" cy="333375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fld id="{659BCC65-C20F-4913-8A62-8A1A1A6087E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624417" y="980730"/>
            <a:ext cx="10972800" cy="48005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Agenda</a:t>
            </a:r>
          </a:p>
        </p:txBody>
      </p:sp>
      <p:sp>
        <p:nvSpPr>
          <p:cNvPr id="7" name="Inhaltsplatzhalter 7"/>
          <p:cNvSpPr>
            <a:spLocks noGrp="1"/>
          </p:cNvSpPr>
          <p:nvPr>
            <p:ph sz="quarter" idx="13"/>
          </p:nvPr>
        </p:nvSpPr>
        <p:spPr>
          <a:xfrm>
            <a:off x="624419" y="1652802"/>
            <a:ext cx="10944191" cy="458451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Frutiger LT 57 Cn"/>
              </a:defRPr>
            </a:lvl1pPr>
            <a:lvl2pPr>
              <a:defRPr sz="1800">
                <a:latin typeface="Frutiger LT 57 Cn"/>
              </a:defRPr>
            </a:lvl2pPr>
            <a:lvl3pPr>
              <a:defRPr sz="1800">
                <a:latin typeface="Frutiger LT 57 Cn"/>
              </a:defRPr>
            </a:lvl3pPr>
            <a:lvl4pPr>
              <a:defRPr sz="1800">
                <a:latin typeface="Frutiger LT 57 Cn"/>
              </a:defRPr>
            </a:lvl4pPr>
            <a:lvl5pPr>
              <a:defRPr sz="1800">
                <a:latin typeface="Frutiger LT 57 Cn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276033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Frutiger LT 57 C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Frutiger LT 57 Cn"/>
              </a:defRPr>
            </a:lvl1pPr>
            <a:lvl2pPr>
              <a:defRPr sz="2000">
                <a:latin typeface="Frutiger LT 57 Cn"/>
              </a:defRPr>
            </a:lvl2pPr>
            <a:lvl3pPr>
              <a:defRPr sz="1800">
                <a:latin typeface="Frutiger LT 57 Cn"/>
              </a:defRPr>
            </a:lvl3pPr>
            <a:lvl4pPr>
              <a:defRPr sz="1600">
                <a:latin typeface="Frutiger LT 57 Cn"/>
              </a:defRPr>
            </a:lvl4pPr>
            <a:lvl5pPr>
              <a:defRPr sz="1600">
                <a:latin typeface="Frutiger LT 57 Cn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Frutiger LT 57 Cn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Frutiger LT 57 Cn"/>
              </a:defRPr>
            </a:lvl1pPr>
            <a:lvl2pPr>
              <a:defRPr sz="2000">
                <a:latin typeface="Frutiger LT 57 Cn"/>
              </a:defRPr>
            </a:lvl2pPr>
            <a:lvl3pPr>
              <a:defRPr sz="1800">
                <a:latin typeface="Frutiger LT 57 Cn"/>
              </a:defRPr>
            </a:lvl3pPr>
            <a:lvl4pPr>
              <a:defRPr sz="1600">
                <a:latin typeface="Frutiger LT 57 Cn"/>
              </a:defRPr>
            </a:lvl4pPr>
            <a:lvl5pPr>
              <a:defRPr sz="1600">
                <a:latin typeface="Frutiger LT 57 Cn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pPr>
              <a:defRPr/>
            </a:pPr>
            <a:fld id="{B627AEA5-CD37-42D4-80AC-4ABBFBA8750F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2428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34434" y="4000501"/>
            <a:ext cx="11523133" cy="428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/>
            </a:lvl1pPr>
          </a:lstStyle>
          <a:p>
            <a:pPr fontAlgn="auto">
              <a:spcAft>
                <a:spcPts val="0"/>
              </a:spcAft>
              <a:defRPr/>
            </a:pPr>
            <a:endParaRPr lang="de-DE" sz="20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platzhalter 103"/>
          <p:cNvSpPr>
            <a:spLocks noGrp="1"/>
          </p:cNvSpPr>
          <p:nvPr>
            <p:ph type="body" sz="quarter" idx="11"/>
          </p:nvPr>
        </p:nvSpPr>
        <p:spPr>
          <a:xfrm>
            <a:off x="660401" y="1616010"/>
            <a:ext cx="10963753" cy="4515108"/>
          </a:xfrm>
          <a:prstGeom prst="rect">
            <a:avLst/>
          </a:prstGeom>
        </p:spPr>
        <p:txBody>
          <a:bodyPr>
            <a:norm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1800">
                <a:latin typeface="Frutiger LT 57 Cn"/>
              </a:defRPr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6000"/>
              <a:buFont typeface="Wingdings" pitchFamily="2" charset="2"/>
              <a:buChar char="§"/>
              <a:tabLst/>
              <a:defRPr sz="1800">
                <a:latin typeface="Frutiger LT 57 Cn"/>
              </a:defRPr>
            </a:lvl2pPr>
            <a:lvl3pPr>
              <a:buClrTx/>
              <a:buFont typeface="Wingdings" pitchFamily="2" charset="2"/>
              <a:buChar char="§"/>
              <a:defRPr sz="1600">
                <a:latin typeface="Frutiger LT 57 Cn"/>
              </a:defRPr>
            </a:lvl3pPr>
            <a:lvl4pPr>
              <a:buClrTx/>
              <a:buFont typeface="Wingdings" pitchFamily="2" charset="2"/>
              <a:buChar char="§"/>
              <a:defRPr>
                <a:latin typeface="Frutiger LT 57 Cn"/>
              </a:defRPr>
            </a:lvl4pPr>
            <a:lvl5pPr>
              <a:buClrTx/>
              <a:buFont typeface="Wingdings" pitchFamily="2" charset="2"/>
              <a:buChar char="§"/>
              <a:defRPr>
                <a:latin typeface="Frutiger LT 57 Cn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utiger LT 57 Cn"/>
              </a:defRPr>
            </a:lvl1pPr>
          </a:lstStyle>
          <a:p>
            <a:pPr>
              <a:defRPr/>
            </a:pPr>
            <a:fld id="{50FE08EF-7F1D-4281-AFD2-7DA21B6D69A5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871133" y="6369051"/>
            <a:ext cx="816186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pPr>
              <a:defRPr/>
            </a:pPr>
            <a:r>
              <a:rPr lang="de-DE"/>
              <a:t>//:Auftakt - Leistungsbereich Pastoral und Bildung - 17.03.2023</a:t>
            </a:r>
          </a:p>
        </p:txBody>
      </p:sp>
    </p:spTree>
    <p:extLst>
      <p:ext uri="{BB962C8B-B14F-4D97-AF65-F5344CB8AC3E}">
        <p14:creationId xmlns:p14="http://schemas.microsoft.com/office/powerpoint/2010/main" val="1253981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04814"/>
            <a:ext cx="12192000" cy="50958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3933" y="1052514"/>
            <a:ext cx="5850467" cy="540067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utiger LT 57 Cn"/>
              </a:defRPr>
            </a:lvl1pPr>
            <a:lvl2pPr>
              <a:defRPr sz="2400">
                <a:latin typeface="Frutiger LT 57 Cn"/>
              </a:defRPr>
            </a:lvl2pPr>
            <a:lvl3pPr>
              <a:defRPr sz="2000">
                <a:latin typeface="Frutiger LT 57 Cn"/>
              </a:defRPr>
            </a:lvl3pPr>
            <a:lvl4pPr>
              <a:defRPr sz="1800">
                <a:latin typeface="Frutiger LT 57 Cn"/>
              </a:defRPr>
            </a:lvl4pPr>
            <a:lvl5pPr>
              <a:defRPr sz="1800">
                <a:latin typeface="Frutiger LT 57 C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052514"/>
            <a:ext cx="5850467" cy="540067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Frutiger LT 57 Cn"/>
              </a:defRPr>
            </a:lvl1pPr>
            <a:lvl2pPr>
              <a:defRPr sz="2400">
                <a:latin typeface="Frutiger LT 57 Cn"/>
              </a:defRPr>
            </a:lvl2pPr>
            <a:lvl3pPr>
              <a:defRPr sz="2000">
                <a:latin typeface="Frutiger LT 57 Cn"/>
              </a:defRPr>
            </a:lvl3pPr>
            <a:lvl4pPr>
              <a:defRPr sz="1800">
                <a:latin typeface="Frutiger LT 57 Cn"/>
              </a:defRPr>
            </a:lvl4pPr>
            <a:lvl5pPr>
              <a:defRPr sz="1800">
                <a:latin typeface="Frutiger LT 57 Cn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520267" y="6524626"/>
            <a:ext cx="637117" cy="33337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pPr>
              <a:defRPr/>
            </a:pPr>
            <a:fld id="{E455EAAB-EF85-41DF-8CD1-1BF863C15A47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7004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04814"/>
            <a:ext cx="12192000" cy="50958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934" y="1052514"/>
            <a:ext cx="11904133" cy="5400675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  <a:lvl2pPr>
              <a:defRPr>
                <a:latin typeface="Frutiger LT 57 Cn"/>
              </a:defRPr>
            </a:lvl2pPr>
            <a:lvl3pPr>
              <a:defRPr>
                <a:latin typeface="Frutiger LT 57 Cn"/>
              </a:defRPr>
            </a:lvl3pPr>
            <a:lvl4pPr>
              <a:defRPr>
                <a:latin typeface="Frutiger LT 57 Cn"/>
              </a:defRPr>
            </a:lvl4pPr>
            <a:lvl5pPr>
              <a:defRPr>
                <a:latin typeface="Frutiger LT 57 Cn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520267" y="6524626"/>
            <a:ext cx="637117" cy="33337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pPr>
              <a:defRPr/>
            </a:pPr>
            <a:fld id="{55E41E40-E213-4F63-BDCE-34E058534E9D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9782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5413648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0" y="404814"/>
            <a:ext cx="12192000" cy="509587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719667" y="1700213"/>
            <a:ext cx="10752667" cy="4393084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  <a:lvl2pPr>
              <a:defRPr>
                <a:latin typeface="Frutiger LT 57 Cn"/>
              </a:defRPr>
            </a:lvl2pPr>
            <a:lvl3pPr>
              <a:defRPr>
                <a:latin typeface="Frutiger LT 57 Cn"/>
              </a:defRPr>
            </a:lvl3pPr>
            <a:lvl4pPr>
              <a:defRPr>
                <a:latin typeface="Frutiger LT 57 Cn"/>
              </a:defRPr>
            </a:lvl4pPr>
            <a:lvl5pPr>
              <a:defRPr>
                <a:latin typeface="Frutiger LT 57 Cn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 bwMode="gray">
          <a:xfrm>
            <a:off x="911424" y="6604424"/>
            <a:ext cx="8736971" cy="136944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 bwMode="gray">
          <a:xfrm>
            <a:off x="0" y="6604412"/>
            <a:ext cx="911424" cy="136928"/>
          </a:xfrm>
          <a:prstGeom prst="rect">
            <a:avLst/>
          </a:prstGeom>
        </p:spPr>
        <p:txBody>
          <a:bodyPr/>
          <a:lstStyle/>
          <a:p>
            <a:fld id="{FFC269A0-BD27-4577-9DED-0AAE60100C51}" type="slidenum">
              <a:rPr lang="de-DE" smtClean="0">
                <a:latin typeface="Frutiger LT 57 Cn"/>
              </a:rPr>
              <a:pPr/>
              <a:t>‹#›</a:t>
            </a:fld>
            <a:r>
              <a:rPr lang="de-DE">
                <a:latin typeface="Frutiger LT 57 Cn"/>
              </a:rPr>
              <a:t> | ©</a:t>
            </a:r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19667" y="6093296"/>
            <a:ext cx="10752931" cy="143992"/>
          </a:xfrm>
          <a:prstGeom prst="rect">
            <a:avLst/>
          </a:prstGeom>
        </p:spPr>
        <p:txBody>
          <a:bodyPr anchor="b"/>
          <a:lstStyle>
            <a:lvl1pPr marL="90488" indent="-90488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8900" algn="l"/>
                <a:tab pos="177800" algn="l"/>
              </a:tabLst>
              <a:defRPr sz="1000" b="0" baseline="0">
                <a:solidFill>
                  <a:schemeClr val="tx1"/>
                </a:solidFill>
                <a:latin typeface="Frutiger LT 57 Cn"/>
              </a:defRPr>
            </a:lvl1pPr>
            <a:lvl2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8900" algn="l"/>
                <a:tab pos="177800" algn="l"/>
              </a:tabLst>
              <a:defRPr sz="900" b="0"/>
            </a:lvl2pPr>
            <a:lvl3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900" algn="l"/>
                <a:tab pos="177800" algn="l"/>
              </a:tabLst>
              <a:defRPr sz="900" b="0"/>
            </a:lvl3pPr>
            <a:lvl4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900" algn="l"/>
                <a:tab pos="177800" algn="l"/>
              </a:tabLst>
              <a:defRPr sz="900" b="0"/>
            </a:lvl4pPr>
            <a:lvl5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900" algn="l"/>
                <a:tab pos="177800" algn="l"/>
              </a:tabLst>
              <a:defRPr sz="900" b="0"/>
            </a:lvl5pPr>
            <a:lvl6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900" algn="l"/>
                <a:tab pos="177800" algn="l"/>
              </a:tabLst>
              <a:defRPr sz="900" b="0"/>
            </a:lvl6pPr>
            <a:lvl7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900" algn="l"/>
                <a:tab pos="177800" algn="l"/>
              </a:tabLst>
              <a:defRPr sz="900" b="0"/>
            </a:lvl7pPr>
            <a:lvl8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900" algn="l"/>
                <a:tab pos="177800" algn="l"/>
              </a:tabLst>
              <a:defRPr sz="900" b="0"/>
            </a:lvl8pPr>
            <a:lvl9pPr marL="0" indent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8900" algn="l"/>
                <a:tab pos="177800" algn="l"/>
              </a:tabLst>
              <a:defRPr sz="900" b="0"/>
            </a:lvl9pPr>
          </a:lstStyle>
          <a:p>
            <a:pPr lvl="0"/>
            <a:r>
              <a:rPr lang="de-DE" noProof="0"/>
              <a:t>Quellennachweis / Fußnote / 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17686447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Frutiger LT 57 Cn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520267" y="6524626"/>
            <a:ext cx="637117" cy="333375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Frutiger LT 57 Cn"/>
              </a:defRPr>
            </a:lvl1pPr>
          </a:lstStyle>
          <a:p>
            <a:pPr>
              <a:defRPr/>
            </a:pPr>
            <a:fld id="{73DC0C8F-7569-49EC-895B-4A2B50B11509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80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939" y="549275"/>
            <a:ext cx="8910099" cy="899704"/>
          </a:xfrm>
        </p:spPr>
        <p:txBody>
          <a:bodyPr anchor="t" anchorCtr="0"/>
          <a:lstStyle>
            <a:lvl1pPr>
              <a:defRPr sz="34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326" y="2258988"/>
            <a:ext cx="5220672" cy="378004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16.03.2023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C924-1328-4D23-8F5F-6242CBAC42E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10146046" y="-1"/>
            <a:ext cx="1350630" cy="135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736" y="214522"/>
            <a:ext cx="539250" cy="929930"/>
          </a:xfrm>
          <a:prstGeom prst="rect">
            <a:avLst/>
          </a:prstGeom>
        </p:spPr>
      </p:pic>
      <p:cxnSp>
        <p:nvCxnSpPr>
          <p:cNvPr id="12" name="Gerader Verbinder 11"/>
          <p:cNvCxnSpPr/>
          <p:nvPr userDrawn="1"/>
        </p:nvCxnSpPr>
        <p:spPr>
          <a:xfrm>
            <a:off x="6096000" y="2258987"/>
            <a:ext cx="0" cy="3780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76003" y="2258987"/>
            <a:ext cx="5220672" cy="37800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95326" y="1538979"/>
            <a:ext cx="9144000" cy="2707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062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159563" y="518815"/>
            <a:ext cx="8830005" cy="82195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7030A0"/>
                </a:solidFill>
                <a:latin typeface="Frutiger LT 57 Cn"/>
              </a:defRPr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10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2159563" y="89198"/>
            <a:ext cx="6998229" cy="5221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rgbClr val="00B0F0"/>
                </a:solidFill>
                <a:latin typeface="Frutiger LT 57 C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Head-</a:t>
            </a:r>
            <a:r>
              <a:rPr lang="de-DE" err="1"/>
              <a:t>Theme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Frutiger LT 57 Cn"/>
              </a:defRPr>
            </a:lvl1pPr>
          </a:lstStyle>
          <a:p>
            <a:r>
              <a:rPr lang="de-DE"/>
              <a:t>16.03.2023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52026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Frutiger LT 57 Cn"/>
              </a:defRPr>
            </a:lvl1pPr>
          </a:lstStyle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52026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Frutiger LT 57 Cn"/>
              </a:defRPr>
            </a:lvl1pPr>
          </a:lstStyle>
          <a:p>
            <a:fld id="{48AECD9A-BD49-4EEC-B472-F8D3012DBC0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14" hasCustomPrompt="1"/>
          </p:nvPr>
        </p:nvSpPr>
        <p:spPr>
          <a:xfrm>
            <a:off x="609600" y="1435101"/>
            <a:ext cx="9422837" cy="469106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Frutiger LT 57 Cn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</a:t>
            </a:r>
            <a:r>
              <a:rPr lang="de-DE" err="1"/>
              <a:t>erat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</a:t>
            </a:r>
          </a:p>
          <a:p>
            <a:pPr lvl="0"/>
            <a:r>
              <a:rPr lang="de-DE"/>
              <a:t>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 et </a:t>
            </a:r>
            <a:r>
              <a:rPr lang="de-DE" err="1"/>
              <a:t>accusam</a:t>
            </a:r>
            <a:r>
              <a:rPr lang="de-DE"/>
              <a:t> et </a:t>
            </a:r>
            <a:r>
              <a:rPr lang="de-DE" err="1"/>
              <a:t>justo</a:t>
            </a:r>
            <a:r>
              <a:rPr lang="de-DE"/>
              <a:t> </a:t>
            </a:r>
            <a:r>
              <a:rPr lang="de-DE" err="1"/>
              <a:t>duo</a:t>
            </a:r>
            <a:r>
              <a:rPr lang="de-DE"/>
              <a:t> </a:t>
            </a:r>
            <a:r>
              <a:rPr lang="de-DE" err="1"/>
              <a:t>dolores</a:t>
            </a:r>
            <a:r>
              <a:rPr lang="de-DE"/>
              <a:t> et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rebum</a:t>
            </a:r>
            <a:r>
              <a:rPr lang="de-DE"/>
              <a:t>. Stet </a:t>
            </a:r>
            <a:r>
              <a:rPr lang="de-DE" err="1"/>
              <a:t>clita</a:t>
            </a:r>
            <a:r>
              <a:rPr lang="de-DE"/>
              <a:t> </a:t>
            </a:r>
            <a:r>
              <a:rPr lang="de-DE" err="1"/>
              <a:t>kasd</a:t>
            </a:r>
            <a:r>
              <a:rPr lang="de-DE"/>
              <a:t> </a:t>
            </a:r>
            <a:r>
              <a:rPr lang="de-DE" err="1"/>
              <a:t>gubergren</a:t>
            </a:r>
            <a:r>
              <a:rPr lang="de-DE"/>
              <a:t>, </a:t>
            </a:r>
            <a:r>
              <a:rPr lang="de-DE" err="1"/>
              <a:t>no</a:t>
            </a:r>
            <a:r>
              <a:rPr lang="de-DE"/>
              <a:t> </a:t>
            </a:r>
            <a:r>
              <a:rPr lang="de-DE" err="1"/>
              <a:t>sea</a:t>
            </a:r>
            <a:r>
              <a:rPr lang="de-DE"/>
              <a:t> </a:t>
            </a:r>
            <a:r>
              <a:rPr lang="de-DE" err="1"/>
              <a:t>takimata</a:t>
            </a:r>
            <a:r>
              <a:rPr lang="de-DE"/>
              <a:t> sanctus </a:t>
            </a:r>
            <a:r>
              <a:rPr lang="de-DE" err="1"/>
              <a:t>est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 </a:t>
            </a:r>
          </a:p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</a:t>
            </a:r>
            <a:r>
              <a:rPr lang="de-DE" err="1"/>
              <a:t>sed</a:t>
            </a:r>
            <a:r>
              <a:rPr lang="de-DE"/>
              <a:t>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</a:p>
          <a:p>
            <a:pPr lvl="0"/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5647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7567" y="227544"/>
            <a:ext cx="11494343" cy="35924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utiger LT 57 Cn"/>
              </a:defRPr>
            </a:lvl1pPr>
            <a:lvl2pPr>
              <a:defRPr>
                <a:latin typeface="Frutiger LT 57 Cn"/>
              </a:defRPr>
            </a:lvl2pPr>
            <a:lvl3pPr>
              <a:defRPr>
                <a:latin typeface="Frutiger LT 57 Cn"/>
              </a:defRPr>
            </a:lvl3pPr>
            <a:lvl4pPr>
              <a:defRPr>
                <a:latin typeface="Frutiger LT 57 Cn"/>
              </a:defRPr>
            </a:lvl4pPr>
            <a:lvl5pPr>
              <a:defRPr>
                <a:latin typeface="Frutiger LT 57 Cn"/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" y="6591512"/>
            <a:ext cx="781878" cy="1922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>
              <a:defRPr lang="de-DE" sz="684" smtClean="0">
                <a:solidFill>
                  <a:schemeClr val="bg1">
                    <a:lumMod val="50000"/>
                  </a:schemeClr>
                </a:solidFill>
                <a:latin typeface="CorpoS" pitchFamily="2" charset="0"/>
                <a:ea typeface="CorpoS" pitchFamily="2" charset="0"/>
                <a:cs typeface="CorpoS" pitchFamily="2" charset="0"/>
              </a:defRPr>
            </a:lvl1pPr>
          </a:lstStyle>
          <a:p>
            <a:pPr algn="r">
              <a:lnSpc>
                <a:spcPct val="120000"/>
              </a:lnSpc>
            </a:pPr>
            <a:fld id="{9597007C-4C6A-4BC7-8A1C-467C2BE02D91}" type="slidenum">
              <a:rPr lang="de-DE" smtClean="0"/>
              <a:pPr algn="r">
                <a:lnSpc>
                  <a:spcPct val="120000"/>
                </a:lnSpc>
              </a:pPr>
              <a:t>‹#›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47567" y="603462"/>
            <a:ext cx="11494343" cy="359244"/>
          </a:xfrm>
        </p:spPr>
        <p:txBody>
          <a:bodyPr vert="horz" lIns="36000" tIns="36000" rIns="36000" bIns="36000" rtlCol="0" anchor="t">
            <a:noAutofit/>
          </a:bodyPr>
          <a:lstStyle>
            <a:lvl1pPr marL="0" indent="0">
              <a:buNone/>
              <a:defRPr lang="de-DE" sz="2177" baseline="0" dirty="0">
                <a:solidFill>
                  <a:schemeClr val="tx2"/>
                </a:solidFill>
                <a:latin typeface="Frutiger LT 57 Cn"/>
                <a:ea typeface="+mj-ea"/>
                <a:cs typeface="+mj-cs"/>
              </a:defRPr>
            </a:lvl1pPr>
          </a:lstStyle>
          <a:p>
            <a:pPr marL="138481" lvl="0" indent="-293254">
              <a:spcBef>
                <a:spcPct val="0"/>
              </a:spcBef>
              <a:spcAft>
                <a:spcPts val="513"/>
              </a:spcAft>
            </a:pPr>
            <a:r>
              <a:rPr lang="de-DE">
                <a:solidFill>
                  <a:schemeClr val="tx2"/>
                </a:solidFill>
              </a:rPr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4900960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7567" y="227544"/>
            <a:ext cx="11494343" cy="35924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utiger LT 57 Cn"/>
              </a:defRPr>
            </a:lvl1pPr>
            <a:lvl2pPr>
              <a:defRPr>
                <a:latin typeface="Frutiger LT 57 Cn"/>
              </a:defRPr>
            </a:lvl2pPr>
            <a:lvl3pPr>
              <a:defRPr>
                <a:latin typeface="Frutiger LT 57 Cn"/>
              </a:defRPr>
            </a:lvl3pPr>
            <a:lvl4pPr>
              <a:defRPr>
                <a:latin typeface="Frutiger LT 57 Cn"/>
              </a:defRPr>
            </a:lvl4pPr>
            <a:lvl5pPr>
              <a:defRPr>
                <a:latin typeface="Frutiger LT 57 Cn"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591511"/>
            <a:ext cx="781878" cy="19997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>
              <a:defRPr lang="de-DE" sz="726" smtClean="0">
                <a:solidFill>
                  <a:schemeClr val="bg1">
                    <a:lumMod val="50000"/>
                  </a:schemeClr>
                </a:solidFill>
                <a:latin typeface="CorpoS" pitchFamily="2" charset="0"/>
                <a:ea typeface="CorpoS" pitchFamily="2" charset="0"/>
                <a:cs typeface="CorpoS" pitchFamily="2" charset="0"/>
              </a:defRPr>
            </a:lvl1pPr>
          </a:lstStyle>
          <a:p>
            <a:pPr algn="r">
              <a:lnSpc>
                <a:spcPct val="120000"/>
              </a:lnSpc>
            </a:pPr>
            <a:fld id="{9597007C-4C6A-4BC7-8A1C-467C2BE02D91}" type="slidenum">
              <a:rPr lang="de-DE" smtClean="0"/>
              <a:pPr algn="r">
                <a:lnSpc>
                  <a:spcPct val="120000"/>
                </a:lnSpc>
              </a:pPr>
              <a:t>‹#›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47567" y="603462"/>
            <a:ext cx="11494343" cy="359244"/>
          </a:xfrm>
        </p:spPr>
        <p:txBody>
          <a:bodyPr vert="horz" lIns="36000" tIns="36000" rIns="36000" bIns="36000" rtlCol="0" anchor="t">
            <a:noAutofit/>
          </a:bodyPr>
          <a:lstStyle>
            <a:lvl1pPr marL="0" indent="0">
              <a:buNone/>
              <a:defRPr lang="de-DE" sz="2177" baseline="0" dirty="0">
                <a:solidFill>
                  <a:schemeClr val="tx2"/>
                </a:solidFill>
                <a:latin typeface="Frutiger LT 57 Cn"/>
                <a:ea typeface="+mj-ea"/>
                <a:cs typeface="+mj-cs"/>
              </a:defRPr>
            </a:lvl1pPr>
          </a:lstStyle>
          <a:p>
            <a:pPr marL="146898" lvl="0" indent="-311079">
              <a:spcBef>
                <a:spcPct val="0"/>
              </a:spcBef>
              <a:spcAft>
                <a:spcPts val="544"/>
              </a:spcAft>
            </a:pPr>
            <a:r>
              <a:rPr lang="de-DE">
                <a:solidFill>
                  <a:schemeClr val="tx2"/>
                </a:solidFill>
              </a:rPr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16391249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7567" y="227544"/>
            <a:ext cx="11494343" cy="35924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utiger LT 57 Cn"/>
              </a:defRPr>
            </a:lvl1pPr>
            <a:lvl2pPr>
              <a:defRPr>
                <a:latin typeface="Frutiger LT 57 Cn"/>
              </a:defRPr>
            </a:lvl2pPr>
            <a:lvl3pPr>
              <a:defRPr>
                <a:latin typeface="Frutiger LT 57 Cn"/>
              </a:defRPr>
            </a:lvl3pPr>
            <a:lvl4pPr>
              <a:defRPr>
                <a:latin typeface="Frutiger LT 57 Cn"/>
              </a:defRPr>
            </a:lvl4pPr>
            <a:lvl5pPr>
              <a:defRPr>
                <a:latin typeface="Frutiger LT 57 Cn"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591511"/>
            <a:ext cx="781878" cy="19997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>
              <a:defRPr lang="de-DE" sz="726" smtClean="0">
                <a:solidFill>
                  <a:schemeClr val="bg1">
                    <a:lumMod val="50000"/>
                  </a:schemeClr>
                </a:solidFill>
                <a:latin typeface="CorpoS" pitchFamily="2" charset="0"/>
                <a:ea typeface="CorpoS" pitchFamily="2" charset="0"/>
                <a:cs typeface="CorpoS" pitchFamily="2" charset="0"/>
              </a:defRPr>
            </a:lvl1pPr>
          </a:lstStyle>
          <a:p>
            <a:pPr algn="r">
              <a:lnSpc>
                <a:spcPct val="120000"/>
              </a:lnSpc>
            </a:pPr>
            <a:fld id="{9597007C-4C6A-4BC7-8A1C-467C2BE02D91}" type="slidenum">
              <a:rPr lang="de-DE" smtClean="0"/>
              <a:pPr algn="r">
                <a:lnSpc>
                  <a:spcPct val="120000"/>
                </a:lnSpc>
              </a:pPr>
              <a:t>‹#›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47567" y="603462"/>
            <a:ext cx="11494343" cy="359244"/>
          </a:xfrm>
        </p:spPr>
        <p:txBody>
          <a:bodyPr vert="horz" lIns="36000" tIns="36000" rIns="36000" bIns="36000" rtlCol="0" anchor="t">
            <a:noAutofit/>
          </a:bodyPr>
          <a:lstStyle>
            <a:lvl1pPr marL="0" indent="0">
              <a:buNone/>
              <a:defRPr lang="de-DE" sz="2177" baseline="0" dirty="0">
                <a:solidFill>
                  <a:schemeClr val="tx2"/>
                </a:solidFill>
                <a:latin typeface="Frutiger LT 57 Cn"/>
                <a:ea typeface="+mj-ea"/>
                <a:cs typeface="+mj-cs"/>
              </a:defRPr>
            </a:lvl1pPr>
          </a:lstStyle>
          <a:p>
            <a:pPr marL="146898" lvl="0" indent="-311079">
              <a:spcBef>
                <a:spcPct val="0"/>
              </a:spcBef>
              <a:spcAft>
                <a:spcPts val="544"/>
              </a:spcAft>
            </a:pPr>
            <a:r>
              <a:rPr lang="de-DE">
                <a:solidFill>
                  <a:schemeClr val="tx2"/>
                </a:solidFill>
              </a:rPr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34595058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7567" y="227544"/>
            <a:ext cx="11494343" cy="359244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utiger LT 57 Cn"/>
              </a:defRPr>
            </a:lvl1pPr>
            <a:lvl2pPr>
              <a:defRPr>
                <a:latin typeface="Frutiger LT 57 Cn"/>
              </a:defRPr>
            </a:lvl2pPr>
            <a:lvl3pPr>
              <a:defRPr>
                <a:latin typeface="Frutiger LT 57 Cn"/>
              </a:defRPr>
            </a:lvl3pPr>
            <a:lvl4pPr>
              <a:defRPr>
                <a:latin typeface="Frutiger LT 57 Cn"/>
              </a:defRPr>
            </a:lvl4pPr>
            <a:lvl5pPr>
              <a:defRPr>
                <a:latin typeface="Frutiger LT 57 Cn"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591511"/>
            <a:ext cx="781878" cy="19997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lvl1pPr>
              <a:defRPr lang="de-DE" sz="726" smtClean="0">
                <a:solidFill>
                  <a:schemeClr val="bg1">
                    <a:lumMod val="50000"/>
                  </a:schemeClr>
                </a:solidFill>
                <a:latin typeface="CorpoS" pitchFamily="2" charset="0"/>
                <a:ea typeface="CorpoS" pitchFamily="2" charset="0"/>
                <a:cs typeface="CorpoS" pitchFamily="2" charset="0"/>
              </a:defRPr>
            </a:lvl1pPr>
          </a:lstStyle>
          <a:p>
            <a:pPr algn="r">
              <a:lnSpc>
                <a:spcPct val="120000"/>
              </a:lnSpc>
            </a:pPr>
            <a:fld id="{9597007C-4C6A-4BC7-8A1C-467C2BE02D91}" type="slidenum">
              <a:rPr lang="de-DE" smtClean="0"/>
              <a:pPr algn="r">
                <a:lnSpc>
                  <a:spcPct val="120000"/>
                </a:lnSpc>
              </a:pPr>
              <a:t>‹#›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47567" y="603462"/>
            <a:ext cx="11494343" cy="359244"/>
          </a:xfrm>
        </p:spPr>
        <p:txBody>
          <a:bodyPr vert="horz" lIns="36000" tIns="36000" rIns="36000" bIns="36000" rtlCol="0" anchor="t">
            <a:noAutofit/>
          </a:bodyPr>
          <a:lstStyle>
            <a:lvl1pPr marL="0" indent="0">
              <a:buNone/>
              <a:defRPr lang="de-DE" sz="2177" baseline="0" dirty="0">
                <a:solidFill>
                  <a:schemeClr val="tx2"/>
                </a:solidFill>
                <a:latin typeface="Frutiger LT 57 Cn"/>
                <a:ea typeface="+mj-ea"/>
                <a:cs typeface="+mj-cs"/>
              </a:defRPr>
            </a:lvl1pPr>
          </a:lstStyle>
          <a:p>
            <a:pPr marL="146898" lvl="0" indent="-311079">
              <a:spcBef>
                <a:spcPct val="0"/>
              </a:spcBef>
              <a:spcAft>
                <a:spcPts val="544"/>
              </a:spcAft>
            </a:pPr>
            <a:r>
              <a:rPr lang="de-DE">
                <a:solidFill>
                  <a:schemeClr val="tx2"/>
                </a:solidFill>
              </a:rPr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255661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,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939" y="549275"/>
            <a:ext cx="8910099" cy="899704"/>
          </a:xfrm>
        </p:spPr>
        <p:txBody>
          <a:bodyPr anchor="t" anchorCtr="0"/>
          <a:lstStyle>
            <a:lvl1pPr>
              <a:defRPr sz="34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326" y="2258988"/>
            <a:ext cx="5220672" cy="378004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16.03.2023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C924-1328-4D23-8F5F-6242CBAC42E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10146046" y="-1"/>
            <a:ext cx="1350630" cy="135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736" y="214522"/>
            <a:ext cx="539250" cy="929930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95326" y="1538979"/>
            <a:ext cx="9144000" cy="2707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16" name="Bildplatzhalter 9"/>
          <p:cNvSpPr>
            <a:spLocks noGrp="1"/>
          </p:cNvSpPr>
          <p:nvPr>
            <p:ph type="pic" sz="quarter" idx="14"/>
          </p:nvPr>
        </p:nvSpPr>
        <p:spPr>
          <a:xfrm>
            <a:off x="6275388" y="2259013"/>
            <a:ext cx="5221287" cy="37798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38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,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940" y="549275"/>
            <a:ext cx="5130057" cy="5668962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16.03.2023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C924-1328-4D23-8F5F-6242CBAC42E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10146046" y="-1"/>
            <a:ext cx="1350630" cy="135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736" y="214522"/>
            <a:ext cx="539250" cy="92993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66003" y="1809750"/>
            <a:ext cx="5130672" cy="539238"/>
          </a:xfrm>
        </p:spPr>
        <p:txBody>
          <a:bodyPr anchor="t" anchorCtr="0"/>
          <a:lstStyle>
            <a:lvl1pPr>
              <a:defRPr sz="3400"/>
            </a:lvl1pPr>
          </a:lstStyle>
          <a:p>
            <a:r>
              <a:rPr lang="de-DE"/>
              <a:t>Titelmasterformat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362699" y="2888995"/>
            <a:ext cx="5133976" cy="332924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62699" y="2351714"/>
            <a:ext cx="5133975" cy="2707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6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,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940" y="549275"/>
            <a:ext cx="5130057" cy="5668962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16.03.2023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C924-1328-4D23-8F5F-6242CBAC42E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10146046" y="-1"/>
            <a:ext cx="1350630" cy="135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736" y="214522"/>
            <a:ext cx="539250" cy="92993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3305" y="1358976"/>
            <a:ext cx="4209284" cy="630008"/>
          </a:xfrm>
          <a:solidFill>
            <a:schemeClr val="accent1"/>
          </a:solidFill>
        </p:spPr>
        <p:txBody>
          <a:bodyPr lIns="720000" anchor="ctr" anchorCtr="0"/>
          <a:lstStyle>
            <a:lvl1pPr>
              <a:defRPr lang="en-US" sz="2800" dirty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362699" y="2258987"/>
            <a:ext cx="5133976" cy="395925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62699" y="1788370"/>
            <a:ext cx="5133975" cy="2707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7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image" Target="../media/image3.emf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548968"/>
            <a:ext cx="8820715" cy="8988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809750"/>
            <a:ext cx="10801349" cy="43771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5940" y="6356350"/>
            <a:ext cx="117001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16.03.2023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5961" y="6356350"/>
            <a:ext cx="702007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6051" y="6356350"/>
            <a:ext cx="81062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6C924-1328-4D23-8F5F-6242CBAC42E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75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9" r:id="rId2"/>
    <p:sldLayoutId id="2147483686" r:id="rId3"/>
    <p:sldLayoutId id="2147483690" r:id="rId4"/>
    <p:sldLayoutId id="2147483696" r:id="rId5"/>
    <p:sldLayoutId id="2147483692" r:id="rId6"/>
    <p:sldLayoutId id="2147483697" r:id="rId7"/>
    <p:sldLayoutId id="2147483693" r:id="rId8"/>
    <p:sldLayoutId id="214748369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orient="horz" pos="1140" userDrawn="1">
          <p15:clr>
            <a:srgbClr val="F26B43"/>
          </p15:clr>
        </p15:guide>
        <p15:guide id="6" orient="horz" pos="391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915" y="350138"/>
            <a:ext cx="2459089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02">
          <p15:clr>
            <a:srgbClr val="F26B43"/>
          </p15:clr>
        </p15:guide>
        <p15:guide id="2" orient="horz" pos="618">
          <p15:clr>
            <a:srgbClr val="F26B43"/>
          </p15:clr>
        </p15:guide>
        <p15:guide id="3" pos="778">
          <p15:clr>
            <a:srgbClr val="F26B43"/>
          </p15:clr>
        </p15:guide>
        <p15:guide id="4" orient="horz" pos="845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915" y="350138"/>
            <a:ext cx="2459089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1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02">
          <p15:clr>
            <a:srgbClr val="F26B43"/>
          </p15:clr>
        </p15:guide>
        <p15:guide id="2" orient="horz" pos="618">
          <p15:clr>
            <a:srgbClr val="F26B43"/>
          </p15:clr>
        </p15:guide>
        <p15:guide id="3" pos="778">
          <p15:clr>
            <a:srgbClr val="F26B43"/>
          </p15:clr>
        </p15:guide>
        <p15:guide id="4" orient="horz" pos="845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95325" y="1358976"/>
            <a:ext cx="10801350" cy="288003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de-DE" sz="4800">
                <a:solidFill>
                  <a:schemeClr val="accent1"/>
                </a:solidFill>
              </a:rPr>
              <a:t>//:Auftakt</a:t>
            </a:r>
            <a:br>
              <a:rPr lang="de-DE" sz="4800">
                <a:solidFill>
                  <a:schemeClr val="accent1"/>
                </a:solidFill>
              </a:rPr>
            </a:br>
            <a:r>
              <a:rPr lang="de-DE" sz="4800"/>
              <a:t>Mitarbeiter*innen-</a:t>
            </a:r>
            <a:br>
              <a:rPr lang="de-DE" sz="4800"/>
            </a:br>
            <a:r>
              <a:rPr lang="de-DE" sz="4800"/>
              <a:t>Information</a:t>
            </a:r>
            <a:br>
              <a:rPr lang="de-DE" sz="4800"/>
            </a:br>
            <a:r>
              <a:rPr lang="de-DE" sz="4800"/>
              <a:t>im Bereich Pastoral und Bildung 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695325" y="4599012"/>
            <a:ext cx="10801350" cy="1530017"/>
          </a:xfrm>
        </p:spPr>
        <p:txBody>
          <a:bodyPr>
            <a:normAutofit/>
          </a:bodyPr>
          <a:lstStyle/>
          <a:p>
            <a:r>
              <a:rPr lang="de-DE" sz="3600"/>
              <a:t>17.  März 2023</a:t>
            </a:r>
          </a:p>
        </p:txBody>
      </p:sp>
    </p:spTree>
    <p:extLst>
      <p:ext uri="{BB962C8B-B14F-4D97-AF65-F5344CB8AC3E}">
        <p14:creationId xmlns:p14="http://schemas.microsoft.com/office/powerpoint/2010/main" val="3852880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0A9E1-0278-0280-2A2D-DC672DEA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17" y="98963"/>
            <a:ext cx="9360719" cy="900011"/>
          </a:xfrm>
        </p:spPr>
        <p:txBody>
          <a:bodyPr/>
          <a:lstStyle/>
          <a:p>
            <a:r>
              <a:rPr lang="de-DE" sz="2800"/>
              <a:t>Zeitschiene Bereich Pastoral und </a:t>
            </a:r>
            <a:r>
              <a:rPr lang="de-DE" sz="2800" err="1"/>
              <a:t>bildung</a:t>
            </a:r>
            <a:endParaRPr lang="de-DE" sz="2800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E66F0398-082C-5F4A-CD75-87CCC0EA9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358858"/>
              </p:ext>
            </p:extLst>
          </p:nvPr>
        </p:nvGraphicFramePr>
        <p:xfrm>
          <a:off x="470627" y="1218394"/>
          <a:ext cx="10620736" cy="4565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592">
                  <a:extLst>
                    <a:ext uri="{9D8B030D-6E8A-4147-A177-3AD203B41FA5}">
                      <a16:colId xmlns:a16="http://schemas.microsoft.com/office/drawing/2014/main" val="3909831505"/>
                    </a:ext>
                  </a:extLst>
                </a:gridCol>
                <a:gridCol w="1327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592">
                  <a:extLst>
                    <a:ext uri="{9D8B030D-6E8A-4147-A177-3AD203B41FA5}">
                      <a16:colId xmlns:a16="http://schemas.microsoft.com/office/drawing/2014/main" val="3534228114"/>
                    </a:ext>
                  </a:extLst>
                </a:gridCol>
                <a:gridCol w="1327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7592">
                  <a:extLst>
                    <a:ext uri="{9D8B030D-6E8A-4147-A177-3AD203B41FA5}">
                      <a16:colId xmlns:a16="http://schemas.microsoft.com/office/drawing/2014/main" val="3049410318"/>
                    </a:ext>
                  </a:extLst>
                </a:gridCol>
                <a:gridCol w="13275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27592">
                  <a:extLst>
                    <a:ext uri="{9D8B030D-6E8A-4147-A177-3AD203B41FA5}">
                      <a16:colId xmlns:a16="http://schemas.microsoft.com/office/drawing/2014/main" val="1201267932"/>
                    </a:ext>
                  </a:extLst>
                </a:gridCol>
                <a:gridCol w="13275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9371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de-DE" sz="1400"/>
                        <a:t>Quartal 2023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2. Quartal</a:t>
                      </a:r>
                    </a:p>
                    <a:p>
                      <a:r>
                        <a:rPr lang="de-DE" sz="1400"/>
                        <a:t>2023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3.</a:t>
                      </a:r>
                      <a:r>
                        <a:rPr lang="de-DE" sz="1400" baseline="0"/>
                        <a:t> Quartal</a:t>
                      </a:r>
                    </a:p>
                    <a:p>
                      <a:endParaRPr lang="de-DE" sz="1400" baseline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4. Quartal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de-DE" sz="1400"/>
                        <a:t>Quartal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1400"/>
                        <a:t>2024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2. Quartal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3. Quartal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4. Quartal 2024</a:t>
                      </a:r>
                    </a:p>
                    <a:p>
                      <a:r>
                        <a:rPr lang="de-DE" sz="1400"/>
                        <a:t>31.12.2024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127372"/>
                  </a:ext>
                </a:extLst>
              </a:tr>
              <a:tr h="139997">
                <a:tc>
                  <a:txBody>
                    <a:bodyPr/>
                    <a:lstStyle/>
                    <a:p>
                      <a:pPr algn="l"/>
                      <a:r>
                        <a:rPr lang="de-DE" sz="1400" b="1"/>
                        <a:t>Planung……….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1"/>
                        <a:t>Analyse……….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de-DE" sz="1400" b="1"/>
                        <a:t>Konzeption……………………………………………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r>
                        <a:rPr lang="de-DE" sz="1100" b="1"/>
                        <a:t>Konzeptionsphase</a:t>
                      </a:r>
                    </a:p>
                    <a:p>
                      <a:endParaRPr lang="de-DE" sz="1100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100" b="1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400" b="1"/>
                        <a:t>Umsetzung………………………..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/>
                        <a:t>Umsetzungsphase</a:t>
                      </a:r>
                    </a:p>
                    <a:p>
                      <a:endParaRPr lang="de-DE" sz="11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/>
                        <a:t>Evaluation…….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512772"/>
                  </a:ext>
                </a:extLst>
              </a:tr>
              <a:tr h="3667039"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200" baseline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200" baseline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200" baseline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200" baseline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200" baseline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200" baseline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200" baseline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200" baseline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200" baseline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200" baseline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200" baseline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200" baseline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200" baseline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200" baseline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200" baseline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200" baseline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200" baseline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200" b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66236967"/>
                  </a:ext>
                </a:extLst>
              </a:tr>
            </a:tbl>
          </a:graphicData>
        </a:graphic>
      </p:graphicFrame>
      <p:sp>
        <p:nvSpPr>
          <p:cNvPr id="18" name="Pfeil: Fünfeck 17">
            <a:extLst>
              <a:ext uri="{FF2B5EF4-FFF2-40B4-BE49-F238E27FC236}">
                <a16:creationId xmlns:a16="http://schemas.microsoft.com/office/drawing/2014/main" id="{79FF415C-E6B5-C569-D589-838E4B127E99}"/>
              </a:ext>
            </a:extLst>
          </p:cNvPr>
          <p:cNvSpPr/>
          <p:nvPr/>
        </p:nvSpPr>
        <p:spPr>
          <a:xfrm>
            <a:off x="470630" y="2438989"/>
            <a:ext cx="1260014" cy="710756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600" b="1">
                <a:solidFill>
                  <a:schemeClr val="accent6">
                    <a:lumMod val="50000"/>
                  </a:schemeClr>
                </a:solidFill>
              </a:rPr>
              <a:t>Planung </a:t>
            </a:r>
            <a:endParaRPr lang="de-DE" sz="1200" b="1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de-DE" sz="1100">
                <a:solidFill>
                  <a:schemeClr val="accent6">
                    <a:lumMod val="50000"/>
                  </a:schemeClr>
                </a:solidFill>
              </a:rPr>
              <a:t>Arbeitspakete = AP</a:t>
            </a:r>
          </a:p>
        </p:txBody>
      </p:sp>
      <p:sp>
        <p:nvSpPr>
          <p:cNvPr id="22" name="Pfeil: Fünfeck 21">
            <a:extLst>
              <a:ext uri="{FF2B5EF4-FFF2-40B4-BE49-F238E27FC236}">
                <a16:creationId xmlns:a16="http://schemas.microsoft.com/office/drawing/2014/main" id="{A41FF5A9-2B6B-0E51-2E2E-B289EF739C5B}"/>
              </a:ext>
            </a:extLst>
          </p:cNvPr>
          <p:cNvSpPr/>
          <p:nvPr/>
        </p:nvSpPr>
        <p:spPr>
          <a:xfrm>
            <a:off x="1861993" y="2469344"/>
            <a:ext cx="993971" cy="540006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400" b="1">
                <a:solidFill>
                  <a:schemeClr val="accent6">
                    <a:lumMod val="50000"/>
                  </a:schemeClr>
                </a:solidFill>
              </a:rPr>
              <a:t>AP 1-5 Analyse</a:t>
            </a:r>
          </a:p>
        </p:txBody>
      </p:sp>
      <p:sp>
        <p:nvSpPr>
          <p:cNvPr id="23" name="Pfeil: Fünfeck 22">
            <a:extLst>
              <a:ext uri="{FF2B5EF4-FFF2-40B4-BE49-F238E27FC236}">
                <a16:creationId xmlns:a16="http://schemas.microsoft.com/office/drawing/2014/main" id="{AD869259-EC37-26A0-9FCD-CCC008A5C2FA}"/>
              </a:ext>
            </a:extLst>
          </p:cNvPr>
          <p:cNvSpPr/>
          <p:nvPr/>
        </p:nvSpPr>
        <p:spPr>
          <a:xfrm>
            <a:off x="3239123" y="3338999"/>
            <a:ext cx="2960282" cy="540006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>
                <a:solidFill>
                  <a:schemeClr val="accent6">
                    <a:lumMod val="50000"/>
                  </a:schemeClr>
                </a:solidFill>
              </a:rPr>
              <a:t>Arbeitspakete Konzeption</a:t>
            </a:r>
          </a:p>
        </p:txBody>
      </p:sp>
      <p:sp>
        <p:nvSpPr>
          <p:cNvPr id="24" name="Pfeil: Fünfeck 23">
            <a:extLst>
              <a:ext uri="{FF2B5EF4-FFF2-40B4-BE49-F238E27FC236}">
                <a16:creationId xmlns:a16="http://schemas.microsoft.com/office/drawing/2014/main" id="{CFE71B1E-3FE2-D2B3-0A81-F286ECD92F61}"/>
              </a:ext>
            </a:extLst>
          </p:cNvPr>
          <p:cNvSpPr/>
          <p:nvPr/>
        </p:nvSpPr>
        <p:spPr>
          <a:xfrm>
            <a:off x="1145945" y="5879279"/>
            <a:ext cx="9945418" cy="540006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>
                <a:solidFill>
                  <a:schemeClr val="accent6">
                    <a:lumMod val="50000"/>
                  </a:schemeClr>
                </a:solidFill>
              </a:rPr>
              <a:t>Arbeitspaket Prozessbegleitende Kommunikation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8827C99-2A5B-FA86-CCB4-87BAC00159B0}"/>
              </a:ext>
            </a:extLst>
          </p:cNvPr>
          <p:cNvSpPr/>
          <p:nvPr/>
        </p:nvSpPr>
        <p:spPr>
          <a:xfrm>
            <a:off x="466898" y="4808675"/>
            <a:ext cx="1260014" cy="6003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b="1">
                <a:solidFill>
                  <a:schemeClr val="accent6">
                    <a:lumMod val="50000"/>
                  </a:schemeClr>
                </a:solidFill>
              </a:rPr>
              <a:t>//: Auftakt</a:t>
            </a:r>
          </a:p>
          <a:p>
            <a:pPr algn="ctr"/>
            <a:r>
              <a:rPr lang="de-DE" sz="1500" b="1">
                <a:solidFill>
                  <a:schemeClr val="accent6">
                    <a:lumMod val="50000"/>
                  </a:schemeClr>
                </a:solidFill>
              </a:rPr>
              <a:t>17.3.</a:t>
            </a:r>
          </a:p>
        </p:txBody>
      </p:sp>
      <p:sp>
        <p:nvSpPr>
          <p:cNvPr id="29" name="Pfeil: Fünfeck 28">
            <a:extLst>
              <a:ext uri="{FF2B5EF4-FFF2-40B4-BE49-F238E27FC236}">
                <a16:creationId xmlns:a16="http://schemas.microsoft.com/office/drawing/2014/main" id="{B10394B2-23F3-0138-6C6D-A08B275531D2}"/>
              </a:ext>
            </a:extLst>
          </p:cNvPr>
          <p:cNvSpPr/>
          <p:nvPr/>
        </p:nvSpPr>
        <p:spPr>
          <a:xfrm>
            <a:off x="7947457" y="3206718"/>
            <a:ext cx="1260014" cy="540006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400" b="1">
                <a:solidFill>
                  <a:schemeClr val="accent6">
                    <a:lumMod val="50000"/>
                  </a:schemeClr>
                </a:solidFill>
              </a:rPr>
              <a:t>Zwischen-reflexion</a:t>
            </a:r>
          </a:p>
        </p:txBody>
      </p:sp>
      <p:sp>
        <p:nvSpPr>
          <p:cNvPr id="30" name="Pfeil: Fünfeck 29">
            <a:extLst>
              <a:ext uri="{FF2B5EF4-FFF2-40B4-BE49-F238E27FC236}">
                <a16:creationId xmlns:a16="http://schemas.microsoft.com/office/drawing/2014/main" id="{9E1FAFEF-EA2F-1D3C-544F-C034BCFCACAC}"/>
              </a:ext>
            </a:extLst>
          </p:cNvPr>
          <p:cNvSpPr/>
          <p:nvPr/>
        </p:nvSpPr>
        <p:spPr>
          <a:xfrm>
            <a:off x="8443498" y="3983758"/>
            <a:ext cx="1260014" cy="540006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400" b="1">
                <a:solidFill>
                  <a:schemeClr val="accent6">
                    <a:lumMod val="50000"/>
                  </a:schemeClr>
                </a:solidFill>
              </a:rPr>
              <a:t>Anpassung</a:t>
            </a:r>
          </a:p>
        </p:txBody>
      </p:sp>
      <p:sp>
        <p:nvSpPr>
          <p:cNvPr id="31" name="Pfeil: Fünfeck 30">
            <a:extLst>
              <a:ext uri="{FF2B5EF4-FFF2-40B4-BE49-F238E27FC236}">
                <a16:creationId xmlns:a16="http://schemas.microsoft.com/office/drawing/2014/main" id="{4318B628-AD94-5A15-D6D3-9AEFF4E67AE9}"/>
              </a:ext>
            </a:extLst>
          </p:cNvPr>
          <p:cNvSpPr/>
          <p:nvPr/>
        </p:nvSpPr>
        <p:spPr>
          <a:xfrm>
            <a:off x="7146933" y="2544446"/>
            <a:ext cx="1260014" cy="540006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400" b="1" err="1">
                <a:solidFill>
                  <a:schemeClr val="accent6">
                    <a:lumMod val="50000"/>
                  </a:schemeClr>
                </a:solidFill>
              </a:rPr>
              <a:t>Implemen-tierung</a:t>
            </a:r>
            <a:endParaRPr lang="de-DE" sz="14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185A4EB6-6738-131C-8A91-56940470897C}"/>
              </a:ext>
            </a:extLst>
          </p:cNvPr>
          <p:cNvSpPr/>
          <p:nvPr/>
        </p:nvSpPr>
        <p:spPr>
          <a:xfrm>
            <a:off x="1854875" y="3228770"/>
            <a:ext cx="1260014" cy="11375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200" b="1">
                <a:solidFill>
                  <a:schemeClr val="accent6">
                    <a:lumMod val="50000"/>
                  </a:schemeClr>
                </a:solidFill>
              </a:rPr>
              <a:t>Sichten der Analyse-Ergebnisse</a:t>
            </a:r>
          </a:p>
          <a:p>
            <a:pPr algn="ctr"/>
            <a:endParaRPr lang="de-DE" sz="120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de-DE" sz="1200">
                <a:solidFill>
                  <a:schemeClr val="accent6">
                    <a:lumMod val="50000"/>
                  </a:schemeClr>
                </a:solidFill>
              </a:rPr>
              <a:t>30.5., 13-18 Uhr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BC06E2D-49DA-A9BB-B62B-C2F9FAE18627}"/>
              </a:ext>
            </a:extLst>
          </p:cNvPr>
          <p:cNvSpPr/>
          <p:nvPr/>
        </p:nvSpPr>
        <p:spPr>
          <a:xfrm>
            <a:off x="1829298" y="4689014"/>
            <a:ext cx="1260014" cy="7794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72000" rtlCol="0" anchor="ctr"/>
          <a:lstStyle/>
          <a:p>
            <a:pPr algn="ctr"/>
            <a:r>
              <a:rPr lang="de-DE" sz="1200" b="1">
                <a:solidFill>
                  <a:schemeClr val="accent6">
                    <a:lumMod val="50000"/>
                  </a:schemeClr>
                </a:solidFill>
              </a:rPr>
              <a:t>Mitarbeitenden-Info</a:t>
            </a:r>
          </a:p>
          <a:p>
            <a:pPr algn="ctr"/>
            <a:endParaRPr lang="de-DE" sz="50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de-DE" sz="1200">
                <a:solidFill>
                  <a:schemeClr val="accent6">
                    <a:lumMod val="50000"/>
                  </a:schemeClr>
                </a:solidFill>
              </a:rPr>
              <a:t>5.6, 14 Uhr 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BE0A6EBE-63B1-0A23-3A77-0CA9D8D5CCF9}"/>
              </a:ext>
            </a:extLst>
          </p:cNvPr>
          <p:cNvSpPr/>
          <p:nvPr/>
        </p:nvSpPr>
        <p:spPr>
          <a:xfrm>
            <a:off x="3665973" y="2388782"/>
            <a:ext cx="1260014" cy="8261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>
                <a:solidFill>
                  <a:schemeClr val="accent6">
                    <a:lumMod val="50000"/>
                  </a:schemeClr>
                </a:solidFill>
              </a:rPr>
              <a:t>Workshops</a:t>
            </a:r>
            <a:endParaRPr lang="de-DE" sz="12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2FE7256C-9108-AB15-DFAC-521EB3C6FAA8}"/>
              </a:ext>
            </a:extLst>
          </p:cNvPr>
          <p:cNvSpPr/>
          <p:nvPr/>
        </p:nvSpPr>
        <p:spPr>
          <a:xfrm>
            <a:off x="5818371" y="4808675"/>
            <a:ext cx="1457027" cy="6003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200" b="1">
                <a:solidFill>
                  <a:schemeClr val="accent6">
                    <a:lumMod val="50000"/>
                  </a:schemeClr>
                </a:solidFill>
              </a:rPr>
              <a:t>Mitarbeitenden-Info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83203583-EEE3-6E66-CC85-BD6DB3B888F1}"/>
              </a:ext>
            </a:extLst>
          </p:cNvPr>
          <p:cNvSpPr/>
          <p:nvPr/>
        </p:nvSpPr>
        <p:spPr>
          <a:xfrm>
            <a:off x="9812112" y="2544446"/>
            <a:ext cx="1157944" cy="6003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200" b="1">
                <a:solidFill>
                  <a:schemeClr val="accent6">
                    <a:lumMod val="50000"/>
                  </a:schemeClr>
                </a:solidFill>
              </a:rPr>
              <a:t>Auswertung/ Evaluation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493021" y="6500412"/>
            <a:ext cx="1265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/>
              <a:t>Struktur 1.0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EC2AEEC0-4D95-90FB-6C47-8675719A99A2}"/>
              </a:ext>
            </a:extLst>
          </p:cNvPr>
          <p:cNvSpPr/>
          <p:nvPr/>
        </p:nvSpPr>
        <p:spPr>
          <a:xfrm>
            <a:off x="3262597" y="4037381"/>
            <a:ext cx="984536" cy="5616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400" b="1">
                <a:solidFill>
                  <a:schemeClr val="accent6">
                    <a:lumMod val="50000"/>
                  </a:schemeClr>
                </a:solidFill>
              </a:rPr>
              <a:t>Resonanz</a:t>
            </a:r>
          </a:p>
        </p:txBody>
      </p:sp>
      <p:sp>
        <p:nvSpPr>
          <p:cNvPr id="6" name="Gestreifter Pfeil nach rechts 5"/>
          <p:cNvSpPr/>
          <p:nvPr/>
        </p:nvSpPr>
        <p:spPr>
          <a:xfrm>
            <a:off x="1145945" y="5487097"/>
            <a:ext cx="9824111" cy="551932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rgbClr val="0C0C0C"/>
                </a:solidFill>
              </a:rPr>
              <a:t>Abstimmung und Begleitung durch Projekt-Management-Office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867" y="1063784"/>
            <a:ext cx="6097" cy="5590517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>
            <a:off x="4451103" y="1088974"/>
            <a:ext cx="0" cy="558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EC2AEEC0-4D95-90FB-6C47-8675719A99A2}"/>
              </a:ext>
            </a:extLst>
          </p:cNvPr>
          <p:cNvSpPr/>
          <p:nvPr/>
        </p:nvSpPr>
        <p:spPr>
          <a:xfrm>
            <a:off x="4655984" y="4059007"/>
            <a:ext cx="984536" cy="5616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400" b="1">
                <a:solidFill>
                  <a:schemeClr val="accent6">
                    <a:lumMod val="50000"/>
                  </a:schemeClr>
                </a:solidFill>
              </a:rPr>
              <a:t>Resonanz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BC06E2D-49DA-A9BB-B62B-C2F9FAE18627}"/>
              </a:ext>
            </a:extLst>
          </p:cNvPr>
          <p:cNvSpPr/>
          <p:nvPr/>
        </p:nvSpPr>
        <p:spPr>
          <a:xfrm>
            <a:off x="3179343" y="4689014"/>
            <a:ext cx="1260014" cy="7794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72000" rtlCol="0" anchor="ctr"/>
          <a:lstStyle/>
          <a:p>
            <a:pPr algn="ctr"/>
            <a:r>
              <a:rPr lang="de-DE" sz="1200" b="1">
                <a:solidFill>
                  <a:schemeClr val="accent6">
                    <a:lumMod val="50000"/>
                  </a:schemeClr>
                </a:solidFill>
              </a:rPr>
              <a:t>Mitarbeitenden-Info</a:t>
            </a:r>
          </a:p>
          <a:p>
            <a:pPr algn="ctr"/>
            <a:endParaRPr lang="de-DE" sz="50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de-DE" sz="1200">
                <a:solidFill>
                  <a:schemeClr val="accent6">
                    <a:lumMod val="50000"/>
                  </a:schemeClr>
                </a:solidFill>
              </a:rPr>
              <a:t>7.9., 12 Uhr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1775952" y="6550223"/>
            <a:ext cx="225002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200" b="1"/>
              <a:t>Gemeinsames Dach ab 1.6.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FE7256C-9108-AB15-DFAC-521EB3C6FAA8}"/>
              </a:ext>
            </a:extLst>
          </p:cNvPr>
          <p:cNvSpPr/>
          <p:nvPr/>
        </p:nvSpPr>
        <p:spPr>
          <a:xfrm>
            <a:off x="7947457" y="4808675"/>
            <a:ext cx="1457027" cy="6003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200" b="1">
                <a:solidFill>
                  <a:schemeClr val="accent6">
                    <a:lumMod val="50000"/>
                  </a:schemeClr>
                </a:solidFill>
              </a:rPr>
              <a:t>Mitarbeitenden-Info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C924-1328-4D23-8F5F-6242CBAC42E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02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1" y="1697435"/>
            <a:ext cx="6750690" cy="45004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2DF010A-00D0-191A-43B6-AC2079E9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38969"/>
            <a:ext cx="9360719" cy="900011"/>
          </a:xfrm>
        </p:spPr>
        <p:txBody>
          <a:bodyPr/>
          <a:lstStyle/>
          <a:p>
            <a:r>
              <a:rPr lang="de-DE"/>
              <a:t>Fragen und </a:t>
            </a:r>
            <a:r>
              <a:rPr lang="de-DE" err="1"/>
              <a:t>REsonanzen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3BE829-817A-2A02-1908-3A50A364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43AE46-E0C1-F2CF-15D9-F049E761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C924-1328-4D23-8F5F-6242CBAC42EA}" type="slidenum">
              <a:rPr lang="de-DE" smtClean="0"/>
              <a:t>11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603" y="2168986"/>
            <a:ext cx="2970033" cy="29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1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14B63-7126-22FE-3571-3F6709AC7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67" y="455705"/>
            <a:ext cx="9360719" cy="900011"/>
          </a:xfrm>
        </p:spPr>
        <p:txBody>
          <a:bodyPr/>
          <a:lstStyle/>
          <a:p>
            <a:r>
              <a:rPr lang="de-DE"/>
              <a:t>Arbeitspakete - Beteiligungsmöglichkeiten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07B2F7-EFED-6912-A597-26000630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565656">
                    <a:tint val="75000"/>
                  </a:srgbClr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t>//:Auftakt - Leistungsbereich Pastoral und Bildung - 17.03.2023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F047D-FA11-0222-5910-19B7F41D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6C924-1328-4D23-8F5F-6242CBAC42EA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565656">
                    <a:tint val="75000"/>
                  </a:srgbClr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565656">
                  <a:tint val="75000"/>
                </a:srgbClr>
              </a:solidFill>
              <a:effectLst/>
              <a:uLnTx/>
              <a:uFillTx/>
              <a:latin typeface="Frutiger LT 57 Cn"/>
              <a:ea typeface="+mn-ea"/>
              <a:cs typeface="+mn-cs"/>
            </a:endParaRPr>
          </a:p>
        </p:txBody>
      </p:sp>
      <p:graphicFrame>
        <p:nvGraphicFramePr>
          <p:cNvPr id="17" name="Diagramm 16"/>
          <p:cNvGraphicFramePr/>
          <p:nvPr>
            <p:extLst>
              <p:ext uri="{D42A27DB-BD31-4B8C-83A1-F6EECF244321}">
                <p14:modId xmlns:p14="http://schemas.microsoft.com/office/powerpoint/2010/main" val="95505037"/>
              </p:ext>
            </p:extLst>
          </p:nvPr>
        </p:nvGraphicFramePr>
        <p:xfrm>
          <a:off x="718924" y="1448978"/>
          <a:ext cx="9900110" cy="468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731054" y="1501245"/>
            <a:ext cx="59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>
                <a:solidFill>
                  <a:schemeClr val="bg1"/>
                </a:solidFill>
                <a:sym typeface="Wingdings" panose="05000000000000000000" pitchFamily="2" charset="2"/>
              </a:rPr>
              <a:t></a:t>
            </a: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31054" y="2297462"/>
            <a:ext cx="59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>
                <a:solidFill>
                  <a:schemeClr val="bg1"/>
                </a:solidFill>
                <a:sym typeface="Wingdings" panose="05000000000000000000" pitchFamily="2" charset="2"/>
              </a:rPr>
              <a:t></a:t>
            </a: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31054" y="3077034"/>
            <a:ext cx="59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>
                <a:solidFill>
                  <a:schemeClr val="bg1"/>
                </a:solidFill>
                <a:sym typeface="Wingdings" panose="05000000000000000000" pitchFamily="2" charset="2"/>
              </a:rPr>
              <a:t></a:t>
            </a: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31054" y="3908281"/>
            <a:ext cx="59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>
                <a:solidFill>
                  <a:schemeClr val="bg1"/>
                </a:solidFill>
                <a:sym typeface="Wingdings" panose="05000000000000000000" pitchFamily="2" charset="2"/>
              </a:rPr>
              <a:t></a:t>
            </a: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31054" y="4672690"/>
            <a:ext cx="59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>
                <a:solidFill>
                  <a:schemeClr val="bg1"/>
                </a:solidFill>
                <a:sym typeface="Wingdings" panose="05000000000000000000" pitchFamily="2" charset="2"/>
              </a:rPr>
              <a:t></a:t>
            </a: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1054" y="5482699"/>
            <a:ext cx="59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>
                <a:solidFill>
                  <a:schemeClr val="bg1"/>
                </a:solidFill>
                <a:sym typeface="Wingdings" panose="05000000000000000000" pitchFamily="2" charset="2"/>
              </a:rPr>
              <a:t></a:t>
            </a:r>
            <a:endParaRPr lang="de-DE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6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F010A-00D0-191A-43B6-AC2079E9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38969"/>
            <a:ext cx="9360719" cy="630007"/>
          </a:xfrm>
        </p:spPr>
        <p:txBody>
          <a:bodyPr/>
          <a:lstStyle/>
          <a:p>
            <a:r>
              <a:rPr lang="de-DE" sz="3600">
                <a:solidFill>
                  <a:srgbClr val="EA4B04"/>
                </a:solidFill>
                <a:sym typeface="Wingdings" panose="05000000000000000000" pitchFamily="2" charset="2"/>
              </a:rPr>
              <a:t> </a:t>
            </a:r>
            <a:r>
              <a:rPr lang="de-DE"/>
              <a:t>Bestandsaufnahme der bisherigen Arbeit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3BE829-817A-2A02-1908-3A50A364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43AE46-E0C1-F2CF-15D9-F049E761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C924-1328-4D23-8F5F-6242CBAC42EA}" type="slidenum">
              <a:rPr lang="de-DE" smtClean="0"/>
              <a:t>13</a:t>
            </a:fld>
            <a:endParaRPr lang="de-DE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4233801896"/>
              </p:ext>
            </p:extLst>
          </p:nvPr>
        </p:nvGraphicFramePr>
        <p:xfrm>
          <a:off x="697373" y="1538979"/>
          <a:ext cx="8008655" cy="468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Abgerundetes Rechteck 7"/>
          <p:cNvSpPr/>
          <p:nvPr/>
        </p:nvSpPr>
        <p:spPr>
          <a:xfrm>
            <a:off x="9246035" y="2528990"/>
            <a:ext cx="2263676" cy="1432797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86917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F010A-00D0-191A-43B6-AC2079E9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38969"/>
            <a:ext cx="9360719" cy="630007"/>
          </a:xfrm>
        </p:spPr>
        <p:txBody>
          <a:bodyPr/>
          <a:lstStyle/>
          <a:p>
            <a:r>
              <a:rPr lang="de-DE" sz="3600">
                <a:solidFill>
                  <a:srgbClr val="EA4B04"/>
                </a:solidFill>
                <a:sym typeface="Wingdings" panose="05000000000000000000" pitchFamily="2" charset="2"/>
              </a:rPr>
              <a:t> </a:t>
            </a:r>
            <a:r>
              <a:rPr lang="de-DE"/>
              <a:t>Ergebnisse &amp; Empfehlungen aus Trafo 1+2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3BE829-817A-2A02-1908-3A50A364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43AE46-E0C1-F2CF-15D9-F049E761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C924-1328-4D23-8F5F-6242CBAC42EA}" type="slidenum">
              <a:rPr lang="de-DE" smtClean="0"/>
              <a:t>14</a:t>
            </a:fld>
            <a:endParaRPr lang="de-DE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3947997426"/>
              </p:ext>
            </p:extLst>
          </p:nvPr>
        </p:nvGraphicFramePr>
        <p:xfrm>
          <a:off x="697373" y="1538979"/>
          <a:ext cx="8008655" cy="468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Abgerundetes Rechteck 10"/>
          <p:cNvSpPr/>
          <p:nvPr/>
        </p:nvSpPr>
        <p:spPr>
          <a:xfrm>
            <a:off x="9224039" y="2540327"/>
            <a:ext cx="2119717" cy="1338678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alpha val="90000"/>
              <a:hueOff val="-8073"/>
              <a:satOff val="-527"/>
              <a:lumOff val="1972"/>
              <a:alphaOff val="-8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7140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9246035" y="2528989"/>
            <a:ext cx="2268749" cy="1432797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000" b="-18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alpha val="90000"/>
              <a:hueOff val="-16145"/>
              <a:satOff val="-1053"/>
              <a:lumOff val="3943"/>
              <a:alphaOff val="-16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DF010A-00D0-191A-43B6-AC2079E9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38969"/>
            <a:ext cx="9360719" cy="630007"/>
          </a:xfrm>
        </p:spPr>
        <p:txBody>
          <a:bodyPr/>
          <a:lstStyle/>
          <a:p>
            <a:r>
              <a:rPr lang="de-DE" sz="3600">
                <a:solidFill>
                  <a:srgbClr val="EA4B04"/>
                </a:solidFill>
                <a:sym typeface="Wingdings" panose="05000000000000000000" pitchFamily="2" charset="2"/>
              </a:rPr>
              <a:t> </a:t>
            </a:r>
            <a:r>
              <a:rPr lang="de-DE"/>
              <a:t>Analyse der Anspruchs- und Zielgruppen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3BE829-817A-2A02-1908-3A50A364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43AE46-E0C1-F2CF-15D9-F049E761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C924-1328-4D23-8F5F-6242CBAC42EA}" type="slidenum">
              <a:rPr lang="de-DE" smtClean="0"/>
              <a:t>15</a:t>
            </a:fld>
            <a:endParaRPr lang="de-DE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1101805800"/>
              </p:ext>
            </p:extLst>
          </p:nvPr>
        </p:nvGraphicFramePr>
        <p:xfrm>
          <a:off x="697373" y="1538979"/>
          <a:ext cx="8008655" cy="468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15603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F010A-00D0-191A-43B6-AC2079E9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38969"/>
            <a:ext cx="9360719" cy="630007"/>
          </a:xfrm>
        </p:spPr>
        <p:txBody>
          <a:bodyPr/>
          <a:lstStyle/>
          <a:p>
            <a:r>
              <a:rPr lang="de-DE" sz="3600">
                <a:solidFill>
                  <a:srgbClr val="EA4B04"/>
                </a:solidFill>
                <a:sym typeface="Wingdings" panose="05000000000000000000" pitchFamily="2" charset="2"/>
              </a:rPr>
              <a:t> </a:t>
            </a:r>
            <a:r>
              <a:rPr lang="de-DE"/>
              <a:t>Zukunftsthemen – externe Perspektive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3BE829-817A-2A02-1908-3A50A364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43AE46-E0C1-F2CF-15D9-F049E761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C924-1328-4D23-8F5F-6242CBAC42EA}" type="slidenum">
              <a:rPr lang="de-DE" smtClean="0"/>
              <a:t>16</a:t>
            </a:fld>
            <a:endParaRPr lang="de-DE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231589163"/>
              </p:ext>
            </p:extLst>
          </p:nvPr>
        </p:nvGraphicFramePr>
        <p:xfrm>
          <a:off x="697373" y="1538979"/>
          <a:ext cx="8008655" cy="468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bgerundetes Rechteck 6"/>
          <p:cNvSpPr/>
          <p:nvPr/>
        </p:nvSpPr>
        <p:spPr>
          <a:xfrm>
            <a:off x="9246035" y="2512047"/>
            <a:ext cx="2295577" cy="1449740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000" r="-35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alpha val="90000"/>
              <a:hueOff val="-24218"/>
              <a:satOff val="-1580"/>
              <a:lumOff val="5915"/>
              <a:alphaOff val="-24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78092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9149208" y="2512047"/>
            <a:ext cx="2347467" cy="1482510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7000" b="-2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alpha val="90000"/>
              <a:hueOff val="-32290"/>
              <a:satOff val="-2106"/>
              <a:lumOff val="7886"/>
              <a:alphaOff val="-32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DF010A-00D0-191A-43B6-AC2079E9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35" y="638969"/>
            <a:ext cx="9540721" cy="630007"/>
          </a:xfrm>
        </p:spPr>
        <p:txBody>
          <a:bodyPr/>
          <a:lstStyle/>
          <a:p>
            <a:r>
              <a:rPr lang="de-DE" sz="3600">
                <a:solidFill>
                  <a:srgbClr val="EA4B04"/>
                </a:solidFill>
                <a:sym typeface="Wingdings" panose="05000000000000000000" pitchFamily="2" charset="2"/>
              </a:rPr>
              <a:t> </a:t>
            </a:r>
            <a:r>
              <a:rPr lang="de-DE"/>
              <a:t>Überblick aktuell Verfügbarer Ressourcen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3BE829-817A-2A02-1908-3A50A364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43AE46-E0C1-F2CF-15D9-F049E761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C924-1328-4D23-8F5F-6242CBAC42EA}" type="slidenum">
              <a:rPr lang="de-DE" smtClean="0"/>
              <a:t>17</a:t>
            </a:fld>
            <a:endParaRPr lang="de-DE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1329835843"/>
              </p:ext>
            </p:extLst>
          </p:nvPr>
        </p:nvGraphicFramePr>
        <p:xfrm>
          <a:off x="697373" y="1538979"/>
          <a:ext cx="8008655" cy="468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272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F010A-00D0-191A-43B6-AC2079E9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3" y="638969"/>
            <a:ext cx="9089283" cy="630007"/>
          </a:xfrm>
        </p:spPr>
        <p:txBody>
          <a:bodyPr/>
          <a:lstStyle/>
          <a:p>
            <a:r>
              <a:rPr lang="de-DE" sz="3600">
                <a:solidFill>
                  <a:srgbClr val="EA4B04"/>
                </a:solidFill>
                <a:sym typeface="Wingdings" panose="05000000000000000000" pitchFamily="2" charset="2"/>
              </a:rPr>
              <a:t> </a:t>
            </a:r>
            <a:r>
              <a:rPr lang="de-DE"/>
              <a:t>Prozessbegleitende Kommunikation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3BE829-817A-2A02-1908-3A50A364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43AE46-E0C1-F2CF-15D9-F049E761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C924-1328-4D23-8F5F-6242CBAC42EA}" type="slidenum">
              <a:rPr lang="de-DE" smtClean="0"/>
              <a:t>18</a:t>
            </a:fld>
            <a:endParaRPr lang="de-DE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1041947165"/>
              </p:ext>
            </p:extLst>
          </p:nvPr>
        </p:nvGraphicFramePr>
        <p:xfrm>
          <a:off x="697373" y="1538979"/>
          <a:ext cx="8008655" cy="468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bgerundetes Rechteck 6"/>
          <p:cNvSpPr/>
          <p:nvPr/>
        </p:nvSpPr>
        <p:spPr>
          <a:xfrm>
            <a:off x="9516038" y="2823131"/>
            <a:ext cx="1710019" cy="1080012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alpha val="90000"/>
              <a:hueOff val="-40363"/>
              <a:satOff val="-2633"/>
              <a:lumOff val="9858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67936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7BCDA-3845-4988-56E7-5DABB50C7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965"/>
            <a:ext cx="9360719" cy="900011"/>
          </a:xfrm>
        </p:spPr>
        <p:txBody>
          <a:bodyPr/>
          <a:lstStyle/>
          <a:p>
            <a:r>
              <a:rPr lang="de-DE"/>
              <a:t>Beteiligungsmöglichkeiten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62A71763-BDBA-C48E-7898-A8992B092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458282"/>
              </p:ext>
            </p:extLst>
          </p:nvPr>
        </p:nvGraphicFramePr>
        <p:xfrm>
          <a:off x="695325" y="1498602"/>
          <a:ext cx="10801350" cy="4801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350">
                  <a:extLst>
                    <a:ext uri="{9D8B030D-6E8A-4147-A177-3AD203B41FA5}">
                      <a16:colId xmlns:a16="http://schemas.microsoft.com/office/drawing/2014/main" val="2580297380"/>
                    </a:ext>
                  </a:extLst>
                </a:gridCol>
              </a:tblGrid>
              <a:tr h="1264291">
                <a:tc>
                  <a:txBody>
                    <a:bodyPr/>
                    <a:lstStyle/>
                    <a:p>
                      <a:endParaRPr lang="de-DE" sz="2400" i="1"/>
                    </a:p>
                    <a:p>
                      <a:r>
                        <a:rPr lang="de-DE" sz="2400" i="1"/>
                        <a:t>Wir brauchen Sie!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595443"/>
                  </a:ext>
                </a:extLst>
              </a:tr>
              <a:tr h="353762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050225"/>
                  </a:ext>
                </a:extLst>
              </a:tr>
            </a:tbl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8107B1-DBB0-D945-A14E-C3F6624A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565656">
                    <a:tint val="75000"/>
                  </a:srgbClr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t>//:Auftakt - Leistungsbereich Pastoral und Bildung - 17.03.2023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DFE77E-C264-38F5-E223-87283D7D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6C924-1328-4D23-8F5F-6242CBAC42EA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565656">
                    <a:tint val="75000"/>
                  </a:srgbClr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565656">
                  <a:tint val="75000"/>
                </a:srgbClr>
              </a:solidFill>
              <a:effectLst/>
              <a:uLnTx/>
              <a:uFillTx/>
              <a:latin typeface="Frutiger LT 57 Cn"/>
              <a:ea typeface="+mn-ea"/>
              <a:cs typeface="+mn-cs"/>
            </a:endParaRP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4B063F87-F360-EE34-E9DA-6446D631F390}"/>
              </a:ext>
            </a:extLst>
          </p:cNvPr>
          <p:cNvSpPr txBox="1">
            <a:spLocks/>
          </p:cNvSpPr>
          <p:nvPr/>
        </p:nvSpPr>
        <p:spPr>
          <a:xfrm>
            <a:off x="875942" y="2978995"/>
            <a:ext cx="10350115" cy="3321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000"/>
              <a:t>Voraussetzung zur Mitarbeit: Motivation und Neugierde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000"/>
              <a:t>Ziel: Bildung gemischter Gruppen (aus den Dezernaten, unterschiedliche Professionen)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000"/>
              <a:t>Arbeitsphase: ab sofort bis Mitte Mai (für Analyse-Arbeitspakete)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000"/>
              <a:t>Interesse?</a:t>
            </a:r>
            <a:br>
              <a:rPr lang="de-DE" sz="2000"/>
            </a:br>
            <a:r>
              <a:rPr lang="de-DE" sz="2000"/>
              <a:t>Nehmen Sie bis Dienstag, 21.03. 12 Uhr</a:t>
            </a:r>
            <a:br>
              <a:rPr lang="de-DE" sz="2000"/>
            </a:br>
            <a:r>
              <a:rPr lang="de-DE" sz="2000"/>
              <a:t>Kontakt zur Leitung des Arbeitspakets auf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000"/>
              <a:t>Die Arbeitspaket-Leitungen stellen die</a:t>
            </a:r>
            <a:br>
              <a:rPr lang="de-DE" sz="2000"/>
            </a:br>
            <a:r>
              <a:rPr lang="de-DE" sz="2000"/>
              <a:t>Arbeitsfähigkeit der Gruppe her.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97" y="2709337"/>
            <a:ext cx="4067969" cy="40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7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1352610-2169-360C-AC0B-C7D5C9F0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Check in – Willkommen</a:t>
            </a:r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B063F87-F360-EE34-E9DA-6446D631F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6019" y="1988984"/>
            <a:ext cx="3892508" cy="4139253"/>
          </a:xfrm>
        </p:spPr>
        <p:txBody>
          <a:bodyPr>
            <a:normAutofit/>
          </a:bodyPr>
          <a:lstStyle/>
          <a:p>
            <a:r>
              <a:rPr lang="de-DE" sz="2600"/>
              <a:t>Machen Sie mit auf:</a:t>
            </a:r>
          </a:p>
          <a:p>
            <a:r>
              <a:rPr lang="de-DE" sz="2600">
                <a:solidFill>
                  <a:srgbClr val="EA4B04"/>
                </a:solidFill>
                <a:hlinkClick r:id="rId3"/>
              </a:rPr>
              <a:t>www.menti.com</a:t>
            </a:r>
            <a:endParaRPr lang="de-DE" sz="2600">
              <a:solidFill>
                <a:srgbClr val="EA4B04"/>
              </a:solidFill>
            </a:endParaRPr>
          </a:p>
          <a:p>
            <a:r>
              <a:rPr lang="de-DE" sz="2600"/>
              <a:t>Code: 6620 5273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6F88BA-3212-9F77-4939-82B70850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D51F9E-9272-EDED-6B3F-BBFB1C59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C924-1328-4D23-8F5F-6242CBAC42EA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718379"/>
            <a:ext cx="6750690" cy="450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80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ussdiagramm: Manuelle Verarbeitung 4"/>
          <p:cNvSpPr/>
          <p:nvPr/>
        </p:nvSpPr>
        <p:spPr>
          <a:xfrm>
            <a:off x="1163437" y="69212"/>
            <a:ext cx="8301883" cy="106115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668"/>
              <a:gd name="connsiteX1" fmla="*/ 10000 w 10000"/>
              <a:gd name="connsiteY1" fmla="*/ 0 h 10668"/>
              <a:gd name="connsiteX2" fmla="*/ 9747 w 10000"/>
              <a:gd name="connsiteY2" fmla="*/ 10668 h 10668"/>
              <a:gd name="connsiteX3" fmla="*/ 2000 w 10000"/>
              <a:gd name="connsiteY3" fmla="*/ 10000 h 10668"/>
              <a:gd name="connsiteX4" fmla="*/ 0 w 10000"/>
              <a:gd name="connsiteY4" fmla="*/ 0 h 10668"/>
              <a:gd name="connsiteX0" fmla="*/ 0 w 10000"/>
              <a:gd name="connsiteY0" fmla="*/ 0 h 10869"/>
              <a:gd name="connsiteX1" fmla="*/ 10000 w 10000"/>
              <a:gd name="connsiteY1" fmla="*/ 0 h 10869"/>
              <a:gd name="connsiteX2" fmla="*/ 9747 w 10000"/>
              <a:gd name="connsiteY2" fmla="*/ 10668 h 10869"/>
              <a:gd name="connsiteX3" fmla="*/ 183 w 10000"/>
              <a:gd name="connsiteY3" fmla="*/ 10869 h 10869"/>
              <a:gd name="connsiteX4" fmla="*/ 0 w 10000"/>
              <a:gd name="connsiteY4" fmla="*/ 0 h 10869"/>
              <a:gd name="connsiteX0" fmla="*/ 0 w 10047"/>
              <a:gd name="connsiteY0" fmla="*/ 0 h 10869"/>
              <a:gd name="connsiteX1" fmla="*/ 10047 w 10047"/>
              <a:gd name="connsiteY1" fmla="*/ 0 h 10869"/>
              <a:gd name="connsiteX2" fmla="*/ 9794 w 10047"/>
              <a:gd name="connsiteY2" fmla="*/ 10668 h 10869"/>
              <a:gd name="connsiteX3" fmla="*/ 230 w 10047"/>
              <a:gd name="connsiteY3" fmla="*/ 10869 h 10869"/>
              <a:gd name="connsiteX4" fmla="*/ 0 w 10047"/>
              <a:gd name="connsiteY4" fmla="*/ 0 h 10869"/>
              <a:gd name="connsiteX0" fmla="*/ 55 w 9836"/>
              <a:gd name="connsiteY0" fmla="*/ 67 h 10869"/>
              <a:gd name="connsiteX1" fmla="*/ 9836 w 9836"/>
              <a:gd name="connsiteY1" fmla="*/ 0 h 10869"/>
              <a:gd name="connsiteX2" fmla="*/ 9583 w 9836"/>
              <a:gd name="connsiteY2" fmla="*/ 10668 h 10869"/>
              <a:gd name="connsiteX3" fmla="*/ 19 w 9836"/>
              <a:gd name="connsiteY3" fmla="*/ 10869 h 10869"/>
              <a:gd name="connsiteX4" fmla="*/ 55 w 9836"/>
              <a:gd name="connsiteY4" fmla="*/ 67 h 10869"/>
              <a:gd name="connsiteX0" fmla="*/ 83 w 10027"/>
              <a:gd name="connsiteY0" fmla="*/ 62 h 10000"/>
              <a:gd name="connsiteX1" fmla="*/ 10027 w 10027"/>
              <a:gd name="connsiteY1" fmla="*/ 0 h 10000"/>
              <a:gd name="connsiteX2" fmla="*/ 9770 w 10027"/>
              <a:gd name="connsiteY2" fmla="*/ 9815 h 10000"/>
              <a:gd name="connsiteX3" fmla="*/ 46 w 10027"/>
              <a:gd name="connsiteY3" fmla="*/ 10000 h 10000"/>
              <a:gd name="connsiteX4" fmla="*/ 83 w 10027"/>
              <a:gd name="connsiteY4" fmla="*/ 62 h 10000"/>
              <a:gd name="connsiteX0" fmla="*/ 144 w 10088"/>
              <a:gd name="connsiteY0" fmla="*/ 62 h 10061"/>
              <a:gd name="connsiteX1" fmla="*/ 10088 w 10088"/>
              <a:gd name="connsiteY1" fmla="*/ 0 h 10061"/>
              <a:gd name="connsiteX2" fmla="*/ 9831 w 10088"/>
              <a:gd name="connsiteY2" fmla="*/ 9815 h 10061"/>
              <a:gd name="connsiteX3" fmla="*/ 27 w 10088"/>
              <a:gd name="connsiteY3" fmla="*/ 10061 h 10061"/>
              <a:gd name="connsiteX4" fmla="*/ 144 w 10088"/>
              <a:gd name="connsiteY4" fmla="*/ 62 h 10061"/>
              <a:gd name="connsiteX0" fmla="*/ 274 w 10218"/>
              <a:gd name="connsiteY0" fmla="*/ 62 h 9877"/>
              <a:gd name="connsiteX1" fmla="*/ 10218 w 10218"/>
              <a:gd name="connsiteY1" fmla="*/ 0 h 9877"/>
              <a:gd name="connsiteX2" fmla="*/ 9961 w 10218"/>
              <a:gd name="connsiteY2" fmla="*/ 9815 h 9877"/>
              <a:gd name="connsiteX3" fmla="*/ 14 w 10218"/>
              <a:gd name="connsiteY3" fmla="*/ 9877 h 9877"/>
              <a:gd name="connsiteX4" fmla="*/ 274 w 10218"/>
              <a:gd name="connsiteY4" fmla="*/ 62 h 9877"/>
              <a:gd name="connsiteX0" fmla="*/ 254 w 9986"/>
              <a:gd name="connsiteY0" fmla="*/ 63 h 10000"/>
              <a:gd name="connsiteX1" fmla="*/ 9986 w 9986"/>
              <a:gd name="connsiteY1" fmla="*/ 0 h 10000"/>
              <a:gd name="connsiteX2" fmla="*/ 9734 w 9986"/>
              <a:gd name="connsiteY2" fmla="*/ 9937 h 10000"/>
              <a:gd name="connsiteX3" fmla="*/ 0 w 9986"/>
              <a:gd name="connsiteY3" fmla="*/ 10000 h 10000"/>
              <a:gd name="connsiteX4" fmla="*/ 254 w 9986"/>
              <a:gd name="connsiteY4" fmla="*/ 63 h 10000"/>
              <a:gd name="connsiteX0" fmla="*/ 254 w 10015"/>
              <a:gd name="connsiteY0" fmla="*/ 63 h 10000"/>
              <a:gd name="connsiteX1" fmla="*/ 10000 w 10015"/>
              <a:gd name="connsiteY1" fmla="*/ 0 h 10000"/>
              <a:gd name="connsiteX2" fmla="*/ 9990 w 10015"/>
              <a:gd name="connsiteY2" fmla="*/ 9999 h 10000"/>
              <a:gd name="connsiteX3" fmla="*/ 0 w 10015"/>
              <a:gd name="connsiteY3" fmla="*/ 10000 h 10000"/>
              <a:gd name="connsiteX4" fmla="*/ 254 w 10015"/>
              <a:gd name="connsiteY4" fmla="*/ 63 h 10000"/>
              <a:gd name="connsiteX0" fmla="*/ 254 w 10000"/>
              <a:gd name="connsiteY0" fmla="*/ 63 h 10000"/>
              <a:gd name="connsiteX1" fmla="*/ 10000 w 10000"/>
              <a:gd name="connsiteY1" fmla="*/ 0 h 10000"/>
              <a:gd name="connsiteX2" fmla="*/ 9990 w 10000"/>
              <a:gd name="connsiteY2" fmla="*/ 9999 h 10000"/>
              <a:gd name="connsiteX3" fmla="*/ 0 w 10000"/>
              <a:gd name="connsiteY3" fmla="*/ 10000 h 10000"/>
              <a:gd name="connsiteX4" fmla="*/ 254 w 10000"/>
              <a:gd name="connsiteY4" fmla="*/ 63 h 10000"/>
              <a:gd name="connsiteX0" fmla="*/ 254 w 9990"/>
              <a:gd name="connsiteY0" fmla="*/ 250 h 10187"/>
              <a:gd name="connsiteX1" fmla="*/ 9750 w 9990"/>
              <a:gd name="connsiteY1" fmla="*/ 0 h 10187"/>
              <a:gd name="connsiteX2" fmla="*/ 9990 w 9990"/>
              <a:gd name="connsiteY2" fmla="*/ 10186 h 10187"/>
              <a:gd name="connsiteX3" fmla="*/ 0 w 9990"/>
              <a:gd name="connsiteY3" fmla="*/ 10187 h 10187"/>
              <a:gd name="connsiteX4" fmla="*/ 254 w 9990"/>
              <a:gd name="connsiteY4" fmla="*/ 250 h 10187"/>
              <a:gd name="connsiteX0" fmla="*/ 254 w 10000"/>
              <a:gd name="connsiteY0" fmla="*/ 245 h 10000"/>
              <a:gd name="connsiteX1" fmla="*/ 9760 w 10000"/>
              <a:gd name="connsiteY1" fmla="*/ 0 h 10000"/>
              <a:gd name="connsiteX2" fmla="*/ 10000 w 10000"/>
              <a:gd name="connsiteY2" fmla="*/ 9999 h 10000"/>
              <a:gd name="connsiteX3" fmla="*/ 0 w 10000"/>
              <a:gd name="connsiteY3" fmla="*/ 10000 h 10000"/>
              <a:gd name="connsiteX4" fmla="*/ 254 w 10000"/>
              <a:gd name="connsiteY4" fmla="*/ 24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254" y="245"/>
                </a:moveTo>
                <a:lnTo>
                  <a:pt x="9760" y="0"/>
                </a:lnTo>
                <a:cubicBezTo>
                  <a:pt x="9818" y="3558"/>
                  <a:pt x="9944" y="6380"/>
                  <a:pt x="10000" y="9999"/>
                </a:cubicBezTo>
                <a:lnTo>
                  <a:pt x="0" y="10000"/>
                </a:lnTo>
                <a:cubicBezTo>
                  <a:pt x="87" y="6687"/>
                  <a:pt x="167" y="3680"/>
                  <a:pt x="254" y="245"/>
                </a:cubicBezTo>
                <a:close/>
              </a:path>
            </a:pathLst>
          </a:custGeom>
          <a:blipFill dpi="0" rotWithShape="1">
            <a:blip r:embed="rId3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Gruppieren 34"/>
          <p:cNvGrpSpPr/>
          <p:nvPr/>
        </p:nvGrpSpPr>
        <p:grpSpPr>
          <a:xfrm>
            <a:off x="5316032" y="1773482"/>
            <a:ext cx="2076460" cy="1858182"/>
            <a:chOff x="5229622" y="723593"/>
            <a:chExt cx="2076460" cy="1858182"/>
          </a:xfrm>
        </p:grpSpPr>
        <p:sp>
          <p:nvSpPr>
            <p:cNvPr id="24" name="Rechteck 23"/>
            <p:cNvSpPr/>
            <p:nvPr/>
          </p:nvSpPr>
          <p:spPr>
            <a:xfrm>
              <a:off x="5236059" y="1681765"/>
              <a:ext cx="2070023" cy="90001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/>
                <a:t>Jugendverbände und Zuschusswesen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5229622" y="723593"/>
              <a:ext cx="2070023" cy="90001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/>
                <a:t>Jugendliche und</a:t>
              </a:r>
              <a:br>
                <a:rPr lang="de-DE" sz="1600"/>
              </a:br>
              <a:r>
                <a:rPr lang="de-DE" sz="1600"/>
                <a:t>junge Erwachsene</a:t>
              </a:r>
            </a:p>
          </p:txBody>
        </p:sp>
      </p:grpSp>
      <p:sp>
        <p:nvSpPr>
          <p:cNvPr id="13" name="Rechteck 12"/>
          <p:cNvSpPr/>
          <p:nvPr/>
        </p:nvSpPr>
        <p:spPr>
          <a:xfrm>
            <a:off x="985017" y="2731654"/>
            <a:ext cx="2070023" cy="9000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/>
              <a:t>Pastoral in Netzwerken</a:t>
            </a:r>
          </a:p>
        </p:txBody>
      </p:sp>
      <p:sp>
        <p:nvSpPr>
          <p:cNvPr id="14" name="Rechteck 13"/>
          <p:cNvSpPr/>
          <p:nvPr/>
        </p:nvSpPr>
        <p:spPr>
          <a:xfrm>
            <a:off x="985017" y="3713727"/>
            <a:ext cx="2070023" cy="9000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/>
              <a:t>Entwicklung der Pastoral</a:t>
            </a:r>
          </a:p>
        </p:txBody>
      </p:sp>
      <p:sp>
        <p:nvSpPr>
          <p:cNvPr id="15" name="Rechteck 14"/>
          <p:cNvSpPr/>
          <p:nvPr/>
        </p:nvSpPr>
        <p:spPr>
          <a:xfrm>
            <a:off x="985017" y="4684672"/>
            <a:ext cx="2070023" cy="9000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/>
              <a:t>Weltkirche</a:t>
            </a:r>
          </a:p>
        </p:txBody>
      </p:sp>
      <p:sp>
        <p:nvSpPr>
          <p:cNvPr id="17" name="Rechteck 16"/>
          <p:cNvSpPr/>
          <p:nvPr/>
        </p:nvSpPr>
        <p:spPr>
          <a:xfrm>
            <a:off x="3160659" y="1773482"/>
            <a:ext cx="2070023" cy="90001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/>
              <a:t>Haus am Dom / Akademie</a:t>
            </a:r>
          </a:p>
        </p:txBody>
      </p:sp>
      <p:sp>
        <p:nvSpPr>
          <p:cNvPr id="18" name="Rechteck 17"/>
          <p:cNvSpPr/>
          <p:nvPr/>
        </p:nvSpPr>
        <p:spPr>
          <a:xfrm>
            <a:off x="3160660" y="2745254"/>
            <a:ext cx="2070023" cy="90001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/>
              <a:t>Erwachsenenbildung</a:t>
            </a:r>
          </a:p>
        </p:txBody>
      </p:sp>
      <p:sp>
        <p:nvSpPr>
          <p:cNvPr id="19" name="Rechteck 18"/>
          <p:cNvSpPr/>
          <p:nvPr/>
        </p:nvSpPr>
        <p:spPr>
          <a:xfrm>
            <a:off x="3160660" y="3714963"/>
            <a:ext cx="2070023" cy="90001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/>
              <a:t>Religionspädagogik, Medien und Kultur</a:t>
            </a:r>
          </a:p>
        </p:txBody>
      </p:sp>
      <p:sp>
        <p:nvSpPr>
          <p:cNvPr id="20" name="Rechteck 19"/>
          <p:cNvSpPr/>
          <p:nvPr/>
        </p:nvSpPr>
        <p:spPr>
          <a:xfrm>
            <a:off x="3160660" y="4684672"/>
            <a:ext cx="2070023" cy="90001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/>
              <a:t>Religionsunterricht und Ämter</a:t>
            </a:r>
          </a:p>
        </p:txBody>
      </p:sp>
      <p:sp>
        <p:nvSpPr>
          <p:cNvPr id="22" name="Rechteck 21"/>
          <p:cNvSpPr/>
          <p:nvPr/>
        </p:nvSpPr>
        <p:spPr>
          <a:xfrm>
            <a:off x="3160660" y="5654382"/>
            <a:ext cx="2070023" cy="9000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/>
              <a:t>zugeordnet</a:t>
            </a:r>
            <a:br>
              <a:rPr lang="de-DE" sz="1600"/>
            </a:br>
            <a:r>
              <a:rPr lang="de-DE" sz="1600"/>
              <a:t>St. Hildegard-Schul-GmbH</a:t>
            </a:r>
          </a:p>
        </p:txBody>
      </p:sp>
      <p:sp>
        <p:nvSpPr>
          <p:cNvPr id="28" name="Rechteck 27"/>
          <p:cNvSpPr/>
          <p:nvPr/>
        </p:nvSpPr>
        <p:spPr>
          <a:xfrm>
            <a:off x="5322469" y="3713726"/>
            <a:ext cx="2070023" cy="9000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/>
              <a:t>Familien und Generationen</a:t>
            </a:r>
          </a:p>
        </p:txBody>
      </p:sp>
      <p:sp>
        <p:nvSpPr>
          <p:cNvPr id="29" name="Rechteck 28"/>
          <p:cNvSpPr/>
          <p:nvPr/>
        </p:nvSpPr>
        <p:spPr>
          <a:xfrm>
            <a:off x="5336303" y="4706160"/>
            <a:ext cx="2070023" cy="900010"/>
          </a:xfrm>
          <a:prstGeom prst="rect">
            <a:avLst/>
          </a:prstGeom>
          <a:solidFill>
            <a:srgbClr val="37A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/>
              <a:t>Kindertages-einrichtungen</a:t>
            </a:r>
          </a:p>
        </p:txBody>
      </p:sp>
      <p:sp>
        <p:nvSpPr>
          <p:cNvPr id="30" name="Rechteck 29"/>
          <p:cNvSpPr/>
          <p:nvPr/>
        </p:nvSpPr>
        <p:spPr>
          <a:xfrm>
            <a:off x="7572540" y="3713727"/>
            <a:ext cx="2070023" cy="9000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/>
              <a:t>Abteilung</a:t>
            </a:r>
            <a:br>
              <a:rPr lang="de-DE" sz="1600"/>
            </a:br>
            <a:r>
              <a:rPr lang="de-DE" sz="1600"/>
              <a:t>Museen und Kunst</a:t>
            </a:r>
          </a:p>
        </p:txBody>
      </p:sp>
      <p:sp>
        <p:nvSpPr>
          <p:cNvPr id="31" name="Rechteck 30"/>
          <p:cNvSpPr/>
          <p:nvPr/>
        </p:nvSpPr>
        <p:spPr>
          <a:xfrm>
            <a:off x="7555200" y="2726584"/>
            <a:ext cx="2070023" cy="9000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/>
              <a:t>Diözesanbibliothek</a:t>
            </a:r>
          </a:p>
        </p:txBody>
      </p:sp>
      <p:sp>
        <p:nvSpPr>
          <p:cNvPr id="32" name="Rechteck 31"/>
          <p:cNvSpPr/>
          <p:nvPr/>
        </p:nvSpPr>
        <p:spPr>
          <a:xfrm>
            <a:off x="1018807" y="998973"/>
            <a:ext cx="2070023" cy="9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solidFill>
                  <a:srgbClr val="E84C05"/>
                </a:solidFill>
              </a:rPr>
              <a:t>Pastorale</a:t>
            </a:r>
            <a:br>
              <a:rPr lang="de-DE" b="1">
                <a:solidFill>
                  <a:srgbClr val="E84C05"/>
                </a:solidFill>
              </a:rPr>
            </a:br>
            <a:r>
              <a:rPr lang="de-DE" b="1">
                <a:solidFill>
                  <a:srgbClr val="E84C05"/>
                </a:solidFill>
              </a:rPr>
              <a:t>Dienste</a:t>
            </a:r>
          </a:p>
        </p:txBody>
      </p:sp>
      <p:sp>
        <p:nvSpPr>
          <p:cNvPr id="33" name="Rechteck 32"/>
          <p:cNvSpPr/>
          <p:nvPr/>
        </p:nvSpPr>
        <p:spPr>
          <a:xfrm>
            <a:off x="3128667" y="998973"/>
            <a:ext cx="2070023" cy="9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solidFill>
                  <a:srgbClr val="424242"/>
                </a:solidFill>
              </a:rPr>
              <a:t>Schule und</a:t>
            </a:r>
            <a:br>
              <a:rPr lang="de-DE" b="1">
                <a:solidFill>
                  <a:srgbClr val="424242"/>
                </a:solidFill>
              </a:rPr>
            </a:br>
            <a:r>
              <a:rPr lang="de-DE" b="1">
                <a:solidFill>
                  <a:srgbClr val="424242"/>
                </a:solidFill>
              </a:rPr>
              <a:t>Bildung</a:t>
            </a:r>
          </a:p>
        </p:txBody>
      </p:sp>
      <p:sp>
        <p:nvSpPr>
          <p:cNvPr id="36" name="Rechteck 35"/>
          <p:cNvSpPr/>
          <p:nvPr/>
        </p:nvSpPr>
        <p:spPr>
          <a:xfrm>
            <a:off x="5294669" y="998973"/>
            <a:ext cx="2070023" cy="9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solidFill>
                  <a:srgbClr val="0070C0"/>
                </a:solidFill>
              </a:rPr>
              <a:t>Kinder, Jugend</a:t>
            </a:r>
            <a:br>
              <a:rPr lang="de-DE" b="1">
                <a:solidFill>
                  <a:srgbClr val="0070C0"/>
                </a:solidFill>
              </a:rPr>
            </a:br>
            <a:r>
              <a:rPr lang="de-DE" b="1">
                <a:solidFill>
                  <a:srgbClr val="0070C0"/>
                </a:solidFill>
              </a:rPr>
              <a:t>und Familie</a:t>
            </a:r>
          </a:p>
        </p:txBody>
      </p:sp>
      <p:sp>
        <p:nvSpPr>
          <p:cNvPr id="37" name="Rechteck 36"/>
          <p:cNvSpPr/>
          <p:nvPr/>
        </p:nvSpPr>
        <p:spPr>
          <a:xfrm>
            <a:off x="7555944" y="998973"/>
            <a:ext cx="2070023" cy="9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>
                <a:solidFill>
                  <a:srgbClr val="9A9A9A"/>
                </a:solidFill>
              </a:rPr>
              <a:t>Zentralstelle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1415949" y="231864"/>
            <a:ext cx="7830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>
                <a:effectLst>
                  <a:glow rad="508000">
                    <a:schemeClr val="bg1">
                      <a:alpha val="40000"/>
                    </a:schemeClr>
                  </a:glow>
                </a:effectLst>
              </a:rPr>
              <a:t>Unter einem Dach – </a:t>
            </a:r>
          </a:p>
          <a:p>
            <a:pPr algn="ctr"/>
            <a:r>
              <a:rPr lang="de-DE" sz="2400" b="1">
                <a:effectLst>
                  <a:glow rad="508000">
                    <a:schemeClr val="bg1">
                      <a:alpha val="40000"/>
                    </a:schemeClr>
                  </a:glow>
                </a:effectLst>
              </a:rPr>
              <a:t>Leistungsbereich Pastoral &amp; Bildung  </a:t>
            </a:r>
            <a:r>
              <a:rPr lang="de-DE" sz="2000" b="1">
                <a:effectLst>
                  <a:glow rad="508000">
                    <a:schemeClr val="bg1">
                      <a:alpha val="40000"/>
                    </a:schemeClr>
                  </a:glow>
                </a:effectLst>
              </a:rPr>
              <a:t>ab 1. Juni 2023</a:t>
            </a:r>
          </a:p>
        </p:txBody>
      </p:sp>
      <p:sp>
        <p:nvSpPr>
          <p:cNvPr id="25" name="Rechteck 24"/>
          <p:cNvSpPr/>
          <p:nvPr/>
        </p:nvSpPr>
        <p:spPr>
          <a:xfrm>
            <a:off x="977872" y="5654382"/>
            <a:ext cx="2070023" cy="9000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/>
              <a:t>Zentren und zugeordnete Einrichtungen</a:t>
            </a:r>
          </a:p>
        </p:txBody>
      </p:sp>
      <p:sp>
        <p:nvSpPr>
          <p:cNvPr id="2" name="Trapezoid 1"/>
          <p:cNvSpPr/>
          <p:nvPr/>
        </p:nvSpPr>
        <p:spPr>
          <a:xfrm>
            <a:off x="65933" y="98963"/>
            <a:ext cx="10507353" cy="6622512"/>
          </a:xfrm>
          <a:prstGeom prst="trapezoid">
            <a:avLst>
              <a:gd name="adj" fmla="val 19804"/>
            </a:avLst>
          </a:prstGeom>
          <a:noFill/>
          <a:ln w="635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067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603" y="2168986"/>
            <a:ext cx="2970033" cy="29700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2DF010A-00D0-191A-43B6-AC2079E9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38969"/>
            <a:ext cx="9360719" cy="900011"/>
          </a:xfrm>
        </p:spPr>
        <p:txBody>
          <a:bodyPr/>
          <a:lstStyle/>
          <a:p>
            <a:r>
              <a:rPr lang="de-DE" err="1"/>
              <a:t>FrageN</a:t>
            </a:r>
            <a:r>
              <a:rPr lang="de-DE"/>
              <a:t> und </a:t>
            </a:r>
            <a:r>
              <a:rPr lang="de-DE" err="1"/>
              <a:t>REsonanzen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3BE829-817A-2A02-1908-3A50A364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43AE46-E0C1-F2CF-15D9-F049E761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C924-1328-4D23-8F5F-6242CBAC42EA}" type="slidenum">
              <a:rPr lang="de-DE" smtClean="0"/>
              <a:t>21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9" y="1639338"/>
            <a:ext cx="7020077" cy="4680051"/>
          </a:xfrm>
          <a:prstGeom prst="rect">
            <a:avLst/>
          </a:prstGeom>
          <a:effectLst/>
        </p:spPr>
      </p:pic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875941" y="1639338"/>
            <a:ext cx="6750075" cy="4408488"/>
          </a:xfrm>
        </p:spPr>
        <p:txBody>
          <a:bodyPr/>
          <a:lstStyle/>
          <a:p>
            <a:endParaRPr lang="de-D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>
                <a:solidFill>
                  <a:srgbClr val="3A3A3A"/>
                </a:solidFill>
              </a:rPr>
              <a:t>Was möchte ich bis zum 01.06. wissen?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>
                <a:solidFill>
                  <a:srgbClr val="3A3A3A"/>
                </a:solidFill>
              </a:rPr>
              <a:t>Offene Fragen?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>
                <a:solidFill>
                  <a:srgbClr val="3A3A3A"/>
                </a:solidFill>
              </a:rPr>
              <a:t>Weitere Resonanzen…</a:t>
            </a:r>
          </a:p>
          <a:p>
            <a:endParaRPr lang="de-DE"/>
          </a:p>
          <a:p>
            <a:endParaRPr lang="de-DE"/>
          </a:p>
          <a:p>
            <a:endParaRPr lang="de-DE"/>
          </a:p>
          <a:p>
            <a:r>
              <a:rPr lang="de-DE">
                <a:solidFill>
                  <a:srgbClr val="3A3A3A"/>
                </a:solidFill>
              </a:rPr>
              <a:t>Bitte nach den Kleingruppen Ihre Fragen</a:t>
            </a:r>
          </a:p>
          <a:p>
            <a:r>
              <a:rPr lang="de-DE">
                <a:solidFill>
                  <a:srgbClr val="3A3A3A"/>
                </a:solidFill>
              </a:rPr>
              <a:t>und Resonanzen in den Chat schreiben!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850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F010A-00D0-191A-43B6-AC2079E9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38969"/>
            <a:ext cx="9360719" cy="900011"/>
          </a:xfrm>
        </p:spPr>
        <p:txBody>
          <a:bodyPr/>
          <a:lstStyle/>
          <a:p>
            <a:r>
              <a:rPr lang="de-DE"/>
              <a:t>Check out – </a:t>
            </a:r>
            <a:r>
              <a:rPr lang="de-DE" err="1"/>
              <a:t>Mentimeter</a:t>
            </a:r>
            <a:r>
              <a:rPr lang="de-DE"/>
              <a:t> 6620 5273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116845-6D53-5A43-12C8-F26FB5F19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382" y="1743421"/>
            <a:ext cx="10801349" cy="44084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b="1">
                <a:solidFill>
                  <a:schemeClr val="accent1"/>
                </a:solidFill>
              </a:rPr>
              <a:t>Ein Wort zum Schluss…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b="1">
                <a:solidFill>
                  <a:schemeClr val="accent1"/>
                </a:solidFill>
              </a:rPr>
              <a:t>Wie sehe ich nach dem //:Auftakt dem Prozess im Leistungsbereich Pastoral und Bildung entgegen?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b="1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b="1">
              <a:solidFill>
                <a:schemeClr val="accent1"/>
              </a:solidFill>
            </a:endParaRPr>
          </a:p>
          <a:p>
            <a:endParaRPr lang="de-DE"/>
          </a:p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3BE829-817A-2A02-1908-3A50A364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43AE46-E0C1-F2CF-15D9-F049E761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C924-1328-4D23-8F5F-6242CBAC42EA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99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6F88BA-3212-9F77-4939-82B70850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//:Auftakt - Leistungsbereich Pastoral und Bildung - 17.03.2023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D51F9E-9272-EDED-6B3F-BBFB1C59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C924-1328-4D23-8F5F-6242CBAC42EA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B063F87-F360-EE34-E9DA-6446D631F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800"/>
              <a:t>//:Auftakt </a:t>
            </a:r>
          </a:p>
          <a:p>
            <a:r>
              <a:rPr lang="de-DE" sz="2800"/>
              <a:t>17.03.2023 im Leistungsbereich </a:t>
            </a:r>
          </a:p>
          <a:p>
            <a:r>
              <a:rPr lang="de-DE" sz="2800"/>
              <a:t>Pastoral und Bildung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1352610-2169-360C-AC0B-C7D5C9F04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558" y="0"/>
            <a:ext cx="6840076" cy="2519720"/>
          </a:xfrm>
        </p:spPr>
        <p:txBody>
          <a:bodyPr/>
          <a:lstStyle/>
          <a:p>
            <a:r>
              <a:rPr lang="de-DE"/>
              <a:t>Agenda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4221171-83A9-711E-AC5F-46C5C7E453B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656599" y="3429000"/>
            <a:ext cx="6840076" cy="2520026"/>
          </a:xfrm>
        </p:spPr>
        <p:txBody>
          <a:bodyPr>
            <a:normAutofit lnSpcReduction="10000"/>
          </a:bodyPr>
          <a:lstStyle/>
          <a:p>
            <a:r>
              <a:rPr lang="de-DE"/>
              <a:t>Check in</a:t>
            </a:r>
          </a:p>
          <a:p>
            <a:r>
              <a:rPr lang="de-DE"/>
              <a:t>Transformationsphase 3</a:t>
            </a:r>
          </a:p>
          <a:p>
            <a:r>
              <a:rPr lang="de-DE"/>
              <a:t>Haltungen und Ziele </a:t>
            </a:r>
          </a:p>
          <a:p>
            <a:r>
              <a:rPr lang="de-DE"/>
              <a:t>Projektskizze und Zeitplan - Rückfragen</a:t>
            </a:r>
          </a:p>
          <a:p>
            <a:r>
              <a:rPr lang="de-DE"/>
              <a:t>Beteiligungsmöglichkeiten</a:t>
            </a:r>
          </a:p>
          <a:p>
            <a:r>
              <a:rPr lang="de-DE"/>
              <a:t>Interimsstruktur zum 1.6. - Rückfragen</a:t>
            </a:r>
          </a:p>
          <a:p>
            <a:r>
              <a:rPr lang="de-DE"/>
              <a:t>Check out</a:t>
            </a:r>
          </a:p>
        </p:txBody>
      </p:sp>
    </p:spTree>
    <p:extLst>
      <p:ext uri="{BB962C8B-B14F-4D97-AF65-F5344CB8AC3E}">
        <p14:creationId xmlns:p14="http://schemas.microsoft.com/office/powerpoint/2010/main" val="258275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B9B43CE-528C-7116-BF56-31D849CA6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88974"/>
            <a:ext cx="9360719" cy="900011"/>
          </a:xfrm>
        </p:spPr>
        <p:txBody>
          <a:bodyPr/>
          <a:lstStyle/>
          <a:p>
            <a:br>
              <a:rPr lang="de-DE"/>
            </a:br>
            <a:br>
              <a:rPr lang="de-DE"/>
            </a:br>
            <a:r>
              <a:rPr lang="de-DE" err="1"/>
              <a:t>tRANSFORMATION</a:t>
            </a:r>
            <a:br>
              <a:rPr lang="de-DE"/>
            </a:br>
            <a:r>
              <a:rPr lang="de-DE">
                <a:solidFill>
                  <a:schemeClr val="accent1"/>
                </a:solidFill>
              </a:rPr>
              <a:t>	</a:t>
            </a:r>
            <a:br>
              <a:rPr lang="de-DE"/>
            </a:b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r="7200"/>
          <a:stretch/>
        </p:blipFill>
        <p:spPr>
          <a:xfrm>
            <a:off x="5572917" y="2528990"/>
            <a:ext cx="6463149" cy="3566925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C5B212B-D6DF-FB0B-68FD-6E85A4115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809750"/>
            <a:ext cx="5256670" cy="4408488"/>
          </a:xfrm>
        </p:spPr>
        <p:txBody>
          <a:bodyPr/>
          <a:lstStyle/>
          <a:p>
            <a:r>
              <a:rPr lang="de-DE" b="1"/>
              <a:t>Die Weiterentwicklung des Leistungsbereichs verfolgt folgende Ziele: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/>
              <a:t>Gemeinsame Klärung des Auftrages im Leistungsbereich Pastoral und Bildung für das Bistum als Ganzes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/>
              <a:t>Entwicklung geeigneter Organisations- und Kommunikationsstrukturen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/>
              <a:t>Umsetzung der Leitlinien aus dem Trafo-Prozess im Leistungsbereich Pastoral und Bildung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/>
              <a:t>Klärung, welchen gesellschaftlichen Beitrag wir als Leistungsbereich leisten können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/>
              <a:t>Weiterentwicklung einer gemeinsamen Kultur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D2FA6E-F61B-5636-FC81-776FDDF9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565656">
                    <a:tint val="75000"/>
                  </a:srgbClr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t>//:Auftakt - Leistungsbereich Pastoral und Bildung - 17.03.2023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933E77-87EF-8FC4-3BE2-6E795C40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6C924-1328-4D23-8F5F-6242CBAC42EA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565656">
                    <a:tint val="75000"/>
                  </a:srgbClr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565656">
                  <a:tint val="75000"/>
                </a:srgbClr>
              </a:solidFill>
              <a:effectLst/>
              <a:uLnTx/>
              <a:uFillTx/>
              <a:latin typeface="Frutiger LT 57 C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25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7BCDA-3845-4988-56E7-5DABB50C7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965"/>
            <a:ext cx="9360719" cy="900011"/>
          </a:xfrm>
        </p:spPr>
        <p:txBody>
          <a:bodyPr/>
          <a:lstStyle/>
          <a:p>
            <a:r>
              <a:rPr lang="de-DE"/>
              <a:t>Haltungen in der Zusammenarbeit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62A71763-BDBA-C48E-7898-A8992B092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764241"/>
              </p:ext>
            </p:extLst>
          </p:nvPr>
        </p:nvGraphicFramePr>
        <p:xfrm>
          <a:off x="695325" y="1498601"/>
          <a:ext cx="10801350" cy="463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350">
                  <a:extLst>
                    <a:ext uri="{9D8B030D-6E8A-4147-A177-3AD203B41FA5}">
                      <a16:colId xmlns:a16="http://schemas.microsoft.com/office/drawing/2014/main" val="2580297380"/>
                    </a:ext>
                  </a:extLst>
                </a:gridCol>
              </a:tblGrid>
              <a:tr h="1794434">
                <a:tc>
                  <a:txBody>
                    <a:bodyPr/>
                    <a:lstStyle/>
                    <a:p>
                      <a:endParaRPr lang="de-DE" sz="2400" i="1"/>
                    </a:p>
                    <a:p>
                      <a:endParaRPr lang="de-DE" sz="2400" i="1"/>
                    </a:p>
                    <a:p>
                      <a:r>
                        <a:rPr lang="de-DE" sz="2400" i="1"/>
                        <a:t>Veränderungsmarker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595443"/>
                  </a:ext>
                </a:extLst>
              </a:tr>
              <a:tr h="28452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050225"/>
                  </a:ext>
                </a:extLst>
              </a:tr>
            </a:tbl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8107B1-DBB0-D945-A14E-C3F6624A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565656">
                    <a:tint val="75000"/>
                  </a:srgbClr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t>//:Auftakt - Leistungsbereich Pastoral und Bildung - 17.03.2023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DFE77E-C264-38F5-E223-87283D7D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6C924-1328-4D23-8F5F-6242CBAC42EA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565656">
                    <a:tint val="75000"/>
                  </a:srgbClr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565656">
                  <a:tint val="75000"/>
                </a:srgbClr>
              </a:solidFill>
              <a:effectLst/>
              <a:uLnTx/>
              <a:uFillTx/>
              <a:latin typeface="Frutiger LT 57 Cn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15978" y="1740113"/>
            <a:ext cx="1358388" cy="1358388"/>
          </a:xfrm>
          <a:prstGeom prst="rect">
            <a:avLst/>
          </a:prstGeom>
        </p:spPr>
      </p:pic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761753424"/>
              </p:ext>
            </p:extLst>
          </p:nvPr>
        </p:nvGraphicFramePr>
        <p:xfrm>
          <a:off x="1061121" y="3170132"/>
          <a:ext cx="10004066" cy="3159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6542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7BCDA-3845-4988-56E7-5DABB50C7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965"/>
            <a:ext cx="9360719" cy="900011"/>
          </a:xfrm>
        </p:spPr>
        <p:txBody>
          <a:bodyPr/>
          <a:lstStyle/>
          <a:p>
            <a:r>
              <a:rPr lang="de-DE"/>
              <a:t>Haltungen in der Zusammenarbeit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62A71763-BDBA-C48E-7898-A8992B092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520959"/>
              </p:ext>
            </p:extLst>
          </p:nvPr>
        </p:nvGraphicFramePr>
        <p:xfrm>
          <a:off x="695325" y="1498601"/>
          <a:ext cx="10801350" cy="463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350">
                  <a:extLst>
                    <a:ext uri="{9D8B030D-6E8A-4147-A177-3AD203B41FA5}">
                      <a16:colId xmlns:a16="http://schemas.microsoft.com/office/drawing/2014/main" val="2580297380"/>
                    </a:ext>
                  </a:extLst>
                </a:gridCol>
              </a:tblGrid>
              <a:tr h="1794434">
                <a:tc>
                  <a:txBody>
                    <a:bodyPr/>
                    <a:lstStyle/>
                    <a:p>
                      <a:br>
                        <a:rPr lang="de-DE" sz="2400" i="1"/>
                      </a:br>
                      <a:endParaRPr lang="de-DE" sz="2400" i="1"/>
                    </a:p>
                    <a:p>
                      <a:r>
                        <a:rPr lang="de-DE" sz="2400" i="1"/>
                        <a:t>Veränderungsmarker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595443"/>
                  </a:ext>
                </a:extLst>
              </a:tr>
              <a:tr h="28452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050225"/>
                  </a:ext>
                </a:extLst>
              </a:tr>
            </a:tbl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8107B1-DBB0-D945-A14E-C3F6624A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565656">
                    <a:tint val="75000"/>
                  </a:srgbClr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t>//:Auftakt - Leistungsbereich Pastoral und Bildung - 17.03.2023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DFE77E-C264-38F5-E223-87283D7D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6C924-1328-4D23-8F5F-6242CBAC42EA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565656">
                    <a:tint val="75000"/>
                  </a:srgbClr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565656">
                  <a:tint val="75000"/>
                </a:srgbClr>
              </a:solidFill>
              <a:effectLst/>
              <a:uLnTx/>
              <a:uFillTx/>
              <a:latin typeface="Frutiger LT 57 Cn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15978" y="1740113"/>
            <a:ext cx="1358388" cy="1358388"/>
          </a:xfrm>
          <a:prstGeom prst="rect">
            <a:avLst/>
          </a:prstGeom>
        </p:spPr>
      </p:pic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761753424"/>
              </p:ext>
            </p:extLst>
          </p:nvPr>
        </p:nvGraphicFramePr>
        <p:xfrm>
          <a:off x="1061121" y="3170132"/>
          <a:ext cx="10004066" cy="3159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6186001" y="1740113"/>
            <a:ext cx="5220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chemeClr val="bg1"/>
                </a:solidFill>
              </a:rPr>
              <a:t>Welche Veränderungen in der Zusammenarbeit</a:t>
            </a:r>
            <a:br>
              <a:rPr lang="de-DE" b="1">
                <a:solidFill>
                  <a:schemeClr val="bg1"/>
                </a:solidFill>
              </a:rPr>
            </a:br>
            <a:r>
              <a:rPr lang="de-DE" b="1">
                <a:solidFill>
                  <a:schemeClr val="bg1"/>
                </a:solidFill>
              </a:rPr>
              <a:t>haben Sie schon erlebt?</a:t>
            </a:r>
          </a:p>
          <a:p>
            <a:endParaRPr lang="de-DE" b="1">
              <a:solidFill>
                <a:schemeClr val="bg1"/>
              </a:solidFill>
            </a:endParaRPr>
          </a:p>
          <a:p>
            <a:r>
              <a:rPr lang="de-DE" b="1">
                <a:solidFill>
                  <a:schemeClr val="bg1"/>
                </a:solidFill>
              </a:rPr>
              <a:t>Welche konkreten Anregungen für eine neue</a:t>
            </a:r>
            <a:br>
              <a:rPr lang="de-DE" b="1">
                <a:solidFill>
                  <a:schemeClr val="bg1"/>
                </a:solidFill>
              </a:rPr>
            </a:br>
            <a:r>
              <a:rPr lang="de-DE" b="1">
                <a:solidFill>
                  <a:schemeClr val="bg1"/>
                </a:solidFill>
              </a:rPr>
              <a:t>gemeinsame Kultur wollen Sie stark machen?</a:t>
            </a:r>
          </a:p>
        </p:txBody>
      </p:sp>
    </p:spTree>
    <p:extLst>
      <p:ext uri="{BB962C8B-B14F-4D97-AF65-F5344CB8AC3E}">
        <p14:creationId xmlns:p14="http://schemas.microsoft.com/office/powerpoint/2010/main" val="291120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7BCDA-3845-4988-56E7-5DABB50C7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965"/>
            <a:ext cx="9360719" cy="900011"/>
          </a:xfrm>
        </p:spPr>
        <p:txBody>
          <a:bodyPr/>
          <a:lstStyle/>
          <a:p>
            <a:r>
              <a:rPr lang="de-DE"/>
              <a:t>Haltungen in der Zusammenarbeit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62A71763-BDBA-C48E-7898-A8992B092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628374"/>
              </p:ext>
            </p:extLst>
          </p:nvPr>
        </p:nvGraphicFramePr>
        <p:xfrm>
          <a:off x="695325" y="1498601"/>
          <a:ext cx="10801350" cy="463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350">
                  <a:extLst>
                    <a:ext uri="{9D8B030D-6E8A-4147-A177-3AD203B41FA5}">
                      <a16:colId xmlns:a16="http://schemas.microsoft.com/office/drawing/2014/main" val="2580297380"/>
                    </a:ext>
                  </a:extLst>
                </a:gridCol>
              </a:tblGrid>
              <a:tr h="1794434">
                <a:tc>
                  <a:txBody>
                    <a:bodyPr/>
                    <a:lstStyle/>
                    <a:p>
                      <a:br>
                        <a:rPr lang="de-DE" sz="2400" i="1"/>
                      </a:br>
                      <a:endParaRPr lang="de-DE" sz="2400" i="1"/>
                    </a:p>
                    <a:p>
                      <a:r>
                        <a:rPr lang="de-DE" sz="2400" i="1"/>
                        <a:t>Ergebnissicherung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595443"/>
                  </a:ext>
                </a:extLst>
              </a:tr>
              <a:tr h="284529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050225"/>
                  </a:ext>
                </a:extLst>
              </a:tr>
            </a:tbl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8107B1-DBB0-D945-A14E-C3F6624A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565656">
                    <a:tint val="75000"/>
                  </a:srgbClr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t>//:Auftakt - Leistungsbereich Pastoral und Bildung - 17.03.2023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DFE77E-C264-38F5-E223-87283D7D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6C924-1328-4D23-8F5F-6242CBAC42EA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565656">
                    <a:tint val="75000"/>
                  </a:srgbClr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565656">
                  <a:tint val="75000"/>
                </a:srgbClr>
              </a:solidFill>
              <a:effectLst/>
              <a:uLnTx/>
              <a:uFillTx/>
              <a:latin typeface="Frutiger LT 57 Cn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15978" y="1740113"/>
            <a:ext cx="1358388" cy="135838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186001" y="1740113"/>
            <a:ext cx="5220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solidFill>
                  <a:schemeClr val="bg1"/>
                </a:solidFill>
              </a:rPr>
              <a:t>Welche Veränderungen in der Zusammenarbeit</a:t>
            </a:r>
            <a:br>
              <a:rPr lang="de-DE" b="1">
                <a:solidFill>
                  <a:schemeClr val="bg1"/>
                </a:solidFill>
              </a:rPr>
            </a:br>
            <a:r>
              <a:rPr lang="de-DE" b="1">
                <a:solidFill>
                  <a:schemeClr val="bg1"/>
                </a:solidFill>
              </a:rPr>
              <a:t>haben Sie schon erlebt?</a:t>
            </a:r>
          </a:p>
          <a:p>
            <a:endParaRPr lang="de-DE" b="1">
              <a:solidFill>
                <a:schemeClr val="bg1"/>
              </a:solidFill>
            </a:endParaRPr>
          </a:p>
          <a:p>
            <a:r>
              <a:rPr lang="de-DE" b="1">
                <a:solidFill>
                  <a:schemeClr val="bg1"/>
                </a:solidFill>
              </a:rPr>
              <a:t>Welche konkreten Anregungen für eine neue</a:t>
            </a:r>
            <a:br>
              <a:rPr lang="de-DE" b="1">
                <a:solidFill>
                  <a:schemeClr val="bg1"/>
                </a:solidFill>
              </a:rPr>
            </a:br>
            <a:r>
              <a:rPr lang="de-DE" b="1">
                <a:solidFill>
                  <a:schemeClr val="bg1"/>
                </a:solidFill>
              </a:rPr>
              <a:t>gemeinsame Kultur wollen Sie stark machen?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4B063F87-F360-EE34-E9DA-6446D631F390}"/>
              </a:ext>
            </a:extLst>
          </p:cNvPr>
          <p:cNvSpPr txBox="1">
            <a:spLocks/>
          </p:cNvSpPr>
          <p:nvPr/>
        </p:nvSpPr>
        <p:spPr>
          <a:xfrm>
            <a:off x="875942" y="3537066"/>
            <a:ext cx="10350115" cy="24352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600"/>
              <a:t>Bitte teilen Sie im Chat jeweils die beiden wichtigsten Punkte Ihrer Kleingruppe: </a:t>
            </a:r>
          </a:p>
          <a:p>
            <a:r>
              <a:rPr lang="de-DE" sz="2600"/>
              <a:t>- Veränderung 1</a:t>
            </a:r>
          </a:p>
          <a:p>
            <a:r>
              <a:rPr lang="de-DE" sz="2600"/>
              <a:t>- Veränderung 2</a:t>
            </a:r>
          </a:p>
          <a:p>
            <a:r>
              <a:rPr lang="de-DE" sz="2600"/>
              <a:t>* Anregung 1				Anregungen/Wünsche mit * kennzeichnen</a:t>
            </a:r>
          </a:p>
          <a:p>
            <a:r>
              <a:rPr lang="de-DE" sz="2600"/>
              <a:t>* Anregung 2</a:t>
            </a:r>
          </a:p>
        </p:txBody>
      </p:sp>
    </p:spTree>
    <p:extLst>
      <p:ext uri="{BB962C8B-B14F-4D97-AF65-F5344CB8AC3E}">
        <p14:creationId xmlns:p14="http://schemas.microsoft.com/office/powerpoint/2010/main" val="31813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7BCDA-3845-4988-56E7-5DABB50C7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965"/>
            <a:ext cx="9360719" cy="900011"/>
          </a:xfrm>
        </p:spPr>
        <p:txBody>
          <a:bodyPr/>
          <a:lstStyle/>
          <a:p>
            <a:r>
              <a:rPr lang="de-DE"/>
              <a:t>Leitende Perspektive für den Leistungsbereich Pastoral und Bildung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62A71763-BDBA-C48E-7898-A8992B092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447688"/>
              </p:ext>
            </p:extLst>
          </p:nvPr>
        </p:nvGraphicFramePr>
        <p:xfrm>
          <a:off x="695325" y="1498601"/>
          <a:ext cx="10801350" cy="6573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350">
                  <a:extLst>
                    <a:ext uri="{9D8B030D-6E8A-4147-A177-3AD203B41FA5}">
                      <a16:colId xmlns:a16="http://schemas.microsoft.com/office/drawing/2014/main" val="2580297380"/>
                    </a:ext>
                  </a:extLst>
                </a:gridCol>
              </a:tblGrid>
              <a:tr h="2020400">
                <a:tc>
                  <a:txBody>
                    <a:bodyPr/>
                    <a:lstStyle/>
                    <a:p>
                      <a:r>
                        <a:rPr lang="de-DE"/>
                        <a:t>Die</a:t>
                      </a:r>
                      <a:r>
                        <a:rPr lang="de-DE" baseline="0"/>
                        <a:t> Perspektive der </a:t>
                      </a:r>
                      <a:r>
                        <a:rPr lang="de-DE"/>
                        <a:t>Kirchenentwicklung leitet</a:t>
                      </a:r>
                      <a:r>
                        <a:rPr lang="de-DE" baseline="0"/>
                        <a:t> den Prozess… </a:t>
                      </a:r>
                    </a:p>
                    <a:p>
                      <a:pPr marL="540000"/>
                      <a:endParaRPr lang="de-DE" sz="2000" i="1" baseline="0"/>
                    </a:p>
                    <a:p>
                      <a:pPr marL="540000"/>
                      <a:r>
                        <a:rPr lang="de-DE" sz="2000" i="1" baseline="0"/>
                        <a:t>mit und unter dem Wort Gottes </a:t>
                      </a:r>
                    </a:p>
                    <a:p>
                      <a:pPr marL="540000"/>
                      <a:r>
                        <a:rPr lang="de-DE" sz="2000" i="1" baseline="0"/>
                        <a:t>die Zeichen der Zeit erkennen</a:t>
                      </a:r>
                    </a:p>
                    <a:p>
                      <a:pPr marL="540000"/>
                      <a:r>
                        <a:rPr lang="de-DE" sz="2000" i="1" baseline="0"/>
                        <a:t>an den Bedarfen und Themen der Gesellschaft „Wir setzen auf Gott und die Welt“</a:t>
                      </a:r>
                    </a:p>
                    <a:p>
                      <a:pPr marL="540000"/>
                      <a:r>
                        <a:rPr lang="de-DE" sz="2000" i="1" baseline="0"/>
                        <a:t>Verabschieden und Raum für Neues schaffen</a:t>
                      </a:r>
                    </a:p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595443"/>
                  </a:ext>
                </a:extLst>
              </a:tr>
              <a:tr h="220464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20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/>
                        <a:t>Neu sehen und Neues sehen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20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/>
                        <a:t>Herausforderung, die Logik des Bisherigen hinter uns zu lassen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200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2000"/>
                        <a:t>Perspektivwechsel zu Wirkung, gesellschaftlicher Relevanz, Netzwerkarbeit</a:t>
                      </a:r>
                      <a:r>
                        <a:rPr lang="de-DE" sz="2000" baseline="0"/>
                        <a:t> und </a:t>
                      </a:r>
                      <a:r>
                        <a:rPr lang="de-DE" sz="2000"/>
                        <a:t>Zukunftsfähigkeit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050225"/>
                  </a:ext>
                </a:extLst>
              </a:tr>
              <a:tr h="220464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8107B1-DBB0-D945-A14E-C3F6624A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565656">
                    <a:tint val="75000"/>
                  </a:srgbClr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t>//:Auftakt - Leistungsbereich Pastoral und Bildung - 17.03.2023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DFE77E-C264-38F5-E223-87283D7D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6C924-1328-4D23-8F5F-6242CBAC42EA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565656">
                    <a:tint val="75000"/>
                  </a:srgbClr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565656">
                  <a:tint val="75000"/>
                </a:srgbClr>
              </a:solidFill>
              <a:effectLst/>
              <a:uLnTx/>
              <a:uFillTx/>
              <a:latin typeface="Frutiger LT 57 Cn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3633">
            <a:off x="8685333" y="2238290"/>
            <a:ext cx="2880032" cy="28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7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14B63-7126-22FE-3571-3F6709AC7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91" y="548968"/>
            <a:ext cx="9111953" cy="598402"/>
          </a:xfrm>
        </p:spPr>
        <p:txBody>
          <a:bodyPr/>
          <a:lstStyle/>
          <a:p>
            <a:r>
              <a:rPr lang="de-DE"/>
              <a:t>Prozess-skizze … Phasen im Prozess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07B2F7-EFED-6912-A597-26000630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565656">
                    <a:tint val="75000"/>
                  </a:srgbClr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t>//:Auftakt - Leistungsbereich Pastoral und Bildung - 17.03.2023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F047D-FA11-0222-5910-19B7F41D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6C924-1328-4D23-8F5F-6242CBAC42EA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565656">
                    <a:tint val="75000"/>
                  </a:srgbClr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565656">
                  <a:tint val="75000"/>
                </a:srgbClr>
              </a:solidFill>
              <a:effectLst/>
              <a:uLnTx/>
              <a:uFillTx/>
              <a:latin typeface="Frutiger LT 57 Cn"/>
              <a:ea typeface="+mn-ea"/>
              <a:cs typeface="+mn-c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8FB9B8E-0489-C9F4-681D-06F19FA93E26}"/>
              </a:ext>
            </a:extLst>
          </p:cNvPr>
          <p:cNvSpPr/>
          <p:nvPr/>
        </p:nvSpPr>
        <p:spPr>
          <a:xfrm>
            <a:off x="911535" y="1569123"/>
            <a:ext cx="2153853" cy="10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t>Planungs- und Analysephase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9B12156-AF1E-7A50-14D9-6245862F747B}"/>
              </a:ext>
            </a:extLst>
          </p:cNvPr>
          <p:cNvSpPr/>
          <p:nvPr/>
        </p:nvSpPr>
        <p:spPr>
          <a:xfrm>
            <a:off x="3295599" y="1550019"/>
            <a:ext cx="2160001" cy="10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t>Konzeptionsphase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1D73A85-8096-3DB8-DDB5-7E5E7836A6BD}"/>
              </a:ext>
            </a:extLst>
          </p:cNvPr>
          <p:cNvSpPr/>
          <p:nvPr/>
        </p:nvSpPr>
        <p:spPr>
          <a:xfrm>
            <a:off x="3295599" y="2694596"/>
            <a:ext cx="2160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t>Entwicklung</a:t>
            </a:r>
            <a:b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</a:b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t>eines</a:t>
            </a:r>
            <a:b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</a:b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t>gemeinsamen Zielbildes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72C5FE5-C7DC-FB9B-B00C-F98E9DBB8049}"/>
              </a:ext>
            </a:extLst>
          </p:cNvPr>
          <p:cNvSpPr/>
          <p:nvPr/>
        </p:nvSpPr>
        <p:spPr>
          <a:xfrm>
            <a:off x="5685811" y="1559396"/>
            <a:ext cx="2160000" cy="10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t>Umsetzungsphase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C4257F8-D0F8-3432-C13A-16BED2CE3D2C}"/>
              </a:ext>
            </a:extLst>
          </p:cNvPr>
          <p:cNvSpPr/>
          <p:nvPr/>
        </p:nvSpPr>
        <p:spPr>
          <a:xfrm>
            <a:off x="5685811" y="2677814"/>
            <a:ext cx="2160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t>Aufbau der</a:t>
            </a:r>
            <a:b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</a:b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t>neuen Strukturen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Frutiger LT 57 C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t>Regelmäßige Zwischenreflexionen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4361D14-358D-AC62-075C-93C89DF6A022}"/>
              </a:ext>
            </a:extLst>
          </p:cNvPr>
          <p:cNvSpPr/>
          <p:nvPr/>
        </p:nvSpPr>
        <p:spPr>
          <a:xfrm>
            <a:off x="944091" y="2679319"/>
            <a:ext cx="2160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t>Bestandsaufnahme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Frutiger LT 57 C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t>Prozessplanung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Frutiger LT 57 Cn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A4FF503-1A79-9E58-71F2-2238BE7AF280}"/>
              </a:ext>
            </a:extLst>
          </p:cNvPr>
          <p:cNvSpPr/>
          <p:nvPr/>
        </p:nvSpPr>
        <p:spPr>
          <a:xfrm>
            <a:off x="8076022" y="1559396"/>
            <a:ext cx="2153853" cy="10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57 Cn"/>
                <a:ea typeface="+mn-ea"/>
                <a:cs typeface="+mn-cs"/>
              </a:rPr>
              <a:t>Evaluationsphase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E5D02FE-18AA-0730-754A-538F643486BF}"/>
              </a:ext>
            </a:extLst>
          </p:cNvPr>
          <p:cNvSpPr/>
          <p:nvPr/>
        </p:nvSpPr>
        <p:spPr>
          <a:xfrm>
            <a:off x="8061651" y="2659061"/>
            <a:ext cx="2160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90000" bIns="90000" rtlCol="0" anchor="ctr" anchorCtr="1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b="1">
                <a:solidFill>
                  <a:srgbClr val="565656"/>
                </a:solidFill>
                <a:latin typeface="Frutiger LT 57 Cn"/>
              </a:rPr>
              <a:t>Auswertung</a:t>
            </a:r>
            <a:br>
              <a:rPr lang="de-DE" sz="2000" b="1">
                <a:solidFill>
                  <a:srgbClr val="565656"/>
                </a:solidFill>
                <a:latin typeface="Frutiger LT 57 Cn"/>
              </a:rPr>
            </a:br>
            <a:r>
              <a:rPr lang="de-DE" sz="2000" b="1">
                <a:solidFill>
                  <a:srgbClr val="565656"/>
                </a:solidFill>
                <a:latin typeface="Frutiger LT 57 Cn"/>
              </a:rPr>
              <a:t>und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b="1">
                <a:solidFill>
                  <a:srgbClr val="565656"/>
                </a:solidFill>
                <a:latin typeface="Frutiger LT 57 Cn"/>
              </a:rPr>
              <a:t>Reflexion</a:t>
            </a:r>
            <a:endParaRPr kumimoji="0" lang="de-DE" sz="1200" b="1" i="0" u="none" strike="noStrike" kern="1200" cap="none" spc="0" normalizeH="0" baseline="0" noProof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Frutiger LT 57 Cn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Frutiger LT 57 C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73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stum Limburg">
      <a:dk1>
        <a:srgbClr val="565656"/>
      </a:dk1>
      <a:lt1>
        <a:srgbClr val="FFFFFF"/>
      </a:lt1>
      <a:dk2>
        <a:srgbClr val="848484"/>
      </a:dk2>
      <a:lt2>
        <a:srgbClr val="E7E6E6"/>
      </a:lt2>
      <a:accent1>
        <a:srgbClr val="E84C05"/>
      </a:accent1>
      <a:accent2>
        <a:srgbClr val="F6AD82"/>
      </a:accent2>
      <a:accent3>
        <a:srgbClr val="FFC000"/>
      </a:accent3>
      <a:accent4>
        <a:srgbClr val="E84C05"/>
      </a:accent4>
      <a:accent5>
        <a:srgbClr val="F6AD82"/>
      </a:accent5>
      <a:accent6>
        <a:srgbClr val="565656"/>
      </a:accent6>
      <a:hlink>
        <a:srgbClr val="E84C05"/>
      </a:hlink>
      <a:folHlink>
        <a:srgbClr val="FFC000"/>
      </a:folHlink>
    </a:clrScheme>
    <a:fontScheme name="Bistum Limburg">
      <a:majorFont>
        <a:latin typeface="Frutiger LT 67 BoldCn"/>
        <a:ea typeface=""/>
        <a:cs typeface=""/>
      </a:majorFont>
      <a:minorFont>
        <a:latin typeface="Frutiger LT 57 C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intergrund_Wei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Hintergrund_Wei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22</Slides>
  <Notes>22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Hintergrund_Weiss</vt:lpstr>
      <vt:lpstr>2_Hintergrund_Weiss</vt:lpstr>
      <vt:lpstr>//:Auftakt Mitarbeiter*innen- Information im Bereich Pastoral und Bildung </vt:lpstr>
      <vt:lpstr>Check in – Willkommen</vt:lpstr>
      <vt:lpstr>Agenda</vt:lpstr>
      <vt:lpstr>  tRANSFORMATION   </vt:lpstr>
      <vt:lpstr>Haltungen in der Zusammenarbeit</vt:lpstr>
      <vt:lpstr>Haltungen in der Zusammenarbeit</vt:lpstr>
      <vt:lpstr>Haltungen in der Zusammenarbeit</vt:lpstr>
      <vt:lpstr>Leitende Perspektive für den Leistungsbereich Pastoral und Bildung</vt:lpstr>
      <vt:lpstr>Prozess-skizze … Phasen im Prozess</vt:lpstr>
      <vt:lpstr>Zeitschiene Bereich Pastoral und bildung</vt:lpstr>
      <vt:lpstr>Fragen und REsonanzen</vt:lpstr>
      <vt:lpstr>Arbeitspakete - Beteiligungsmöglichkeiten </vt:lpstr>
      <vt:lpstr> Bestandsaufnahme der bisherigen Arbeit</vt:lpstr>
      <vt:lpstr> Ergebnisse &amp; Empfehlungen aus Trafo 1+2</vt:lpstr>
      <vt:lpstr> Analyse der Anspruchs- und Zielgruppen</vt:lpstr>
      <vt:lpstr> Zukunftsthemen – externe Perspektive</vt:lpstr>
      <vt:lpstr> Überblick aktuell Verfügbarer Ressourcen</vt:lpstr>
      <vt:lpstr> Prozessbegleitende Kommunikation</vt:lpstr>
      <vt:lpstr>Beteiligungsmöglichkeiten</vt:lpstr>
      <vt:lpstr>PowerPoint Presentation</vt:lpstr>
      <vt:lpstr>FrageN und REsonanzen</vt:lpstr>
      <vt:lpstr>Check out – Mentimeter 6620 5273</vt:lpstr>
    </vt:vector>
  </TitlesOfParts>
  <Company>Bistum 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dgdf</dc:title>
  <dc:creator>Falk, Melanie</dc:creator>
  <cp:revision>1</cp:revision>
  <cp:lastPrinted>2023-02-16T11:23:03Z</cp:lastPrinted>
  <dcterms:created xsi:type="dcterms:W3CDTF">2020-10-21T05:46:55Z</dcterms:created>
  <dcterms:modified xsi:type="dcterms:W3CDTF">2023-06-16T08:30:24Z</dcterms:modified>
</cp:coreProperties>
</file>